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8" r:id="rId4"/>
    <p:sldId id="259" r:id="rId5"/>
    <p:sldId id="279" r:id="rId6"/>
    <p:sldId id="260" r:id="rId7"/>
    <p:sldId id="261" r:id="rId8"/>
    <p:sldId id="262" r:id="rId9"/>
    <p:sldId id="263" r:id="rId10"/>
    <p:sldId id="264" r:id="rId11"/>
    <p:sldId id="269" r:id="rId12"/>
    <p:sldId id="270" r:id="rId13"/>
    <p:sldId id="268" r:id="rId14"/>
    <p:sldId id="265" r:id="rId15"/>
    <p:sldId id="267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81" r:id="rId26"/>
    <p:sldId id="282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96sep" initials="g" lastIdx="3" clrIdx="0">
    <p:extLst>
      <p:ext uri="{19B8F6BF-5375-455C-9EA6-DF929625EA0E}">
        <p15:presenceInfo xmlns:p15="http://schemas.microsoft.com/office/powerpoint/2012/main" userId="ga96se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33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747" y="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515872388629859E-2"/>
          <c:y val="3.2704959232784582E-2"/>
          <c:w val="0.92335303260093005"/>
          <c:h val="0.76421950831084051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Value: 1$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Tabelle1!$B$2:$B$11</c:f>
              <c:numCache>
                <c:formatCode>General</c:formatCode>
                <c:ptCount val="10"/>
                <c:pt idx="0">
                  <c:v>0</c:v>
                </c:pt>
                <c:pt idx="1">
                  <c:v>7000</c:v>
                </c:pt>
                <c:pt idx="2">
                  <c:v>14000</c:v>
                </c:pt>
                <c:pt idx="3">
                  <c:v>21000</c:v>
                </c:pt>
                <c:pt idx="4">
                  <c:v>28000</c:v>
                </c:pt>
                <c:pt idx="5">
                  <c:v>35000</c:v>
                </c:pt>
                <c:pt idx="6">
                  <c:v>42000</c:v>
                </c:pt>
                <c:pt idx="7">
                  <c:v>49000</c:v>
                </c:pt>
                <c:pt idx="8">
                  <c:v>56000</c:v>
                </c:pt>
                <c:pt idx="9">
                  <c:v>63000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CD-46B3-B72C-5073AE58FF45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Value: 3$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Tabelle1!$C$2:$C$11</c:f>
              <c:numCache>
                <c:formatCode>General</c:formatCode>
                <c:ptCount val="10"/>
                <c:pt idx="0">
                  <c:v>0</c:v>
                </c:pt>
                <c:pt idx="1">
                  <c:v>21000</c:v>
                </c:pt>
                <c:pt idx="2">
                  <c:v>42000</c:v>
                </c:pt>
                <c:pt idx="3">
                  <c:v>63000</c:v>
                </c:pt>
                <c:pt idx="4">
                  <c:v>84000</c:v>
                </c:pt>
                <c:pt idx="5">
                  <c:v>105000</c:v>
                </c:pt>
                <c:pt idx="6">
                  <c:v>126000</c:v>
                </c:pt>
                <c:pt idx="7">
                  <c:v>147000</c:v>
                </c:pt>
                <c:pt idx="8">
                  <c:v>168000</c:v>
                </c:pt>
                <c:pt idx="9">
                  <c:v>189000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CD-46B3-B72C-5073AE58FF45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Value: 5$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Tabelle1!$D$2:$D$11</c:f>
              <c:numCache>
                <c:formatCode>General</c:formatCode>
                <c:ptCount val="10"/>
                <c:pt idx="0">
                  <c:v>0</c:v>
                </c:pt>
                <c:pt idx="1">
                  <c:v>35000</c:v>
                </c:pt>
                <c:pt idx="2">
                  <c:v>70000</c:v>
                </c:pt>
                <c:pt idx="3">
                  <c:v>105000</c:v>
                </c:pt>
                <c:pt idx="4">
                  <c:v>140000</c:v>
                </c:pt>
                <c:pt idx="5">
                  <c:v>175000</c:v>
                </c:pt>
                <c:pt idx="6">
                  <c:v>210000</c:v>
                </c:pt>
                <c:pt idx="7">
                  <c:v>245000</c:v>
                </c:pt>
                <c:pt idx="8">
                  <c:v>280000</c:v>
                </c:pt>
                <c:pt idx="9">
                  <c:v>315000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CD-46B3-B72C-5073AE58F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6319880"/>
        <c:axId val="586320536"/>
      </c:lineChart>
      <c:catAx>
        <c:axId val="586319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20536"/>
        <c:crosses val="autoZero"/>
        <c:auto val="1"/>
        <c:lblAlgn val="ctr"/>
        <c:lblOffset val="100"/>
        <c:noMultiLvlLbl val="0"/>
      </c:catAx>
      <c:valAx>
        <c:axId val="586320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19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039685575819558"/>
          <c:y val="0.8648997861940052"/>
          <c:w val="0.5208337738783404"/>
          <c:h val="0.1351002138059948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6T13:08:01.117" idx="2">
    <p:pos x="10" y="10"/>
    <p:text>Kings of Dominia is a puzzle game where you place Domino stones strategically in order to bring the enemy to fall. There are mutiple levels and stone types to achieve this goal.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6T13:08:27.745" idx="3">
    <p:pos x="10" y="10"/>
    <p:text>Kings of Dominia takes place in a medieval world where the player is in control of a Domino army.
The player tries to storm castles of enemy kings by placing Domino rows and using upgrade stones.
Blast, slide and fall through a variety of levels and bring glory to your kingdom.</p:text>
    <p:extLst>
      <p:ext uri="{C676402C-5697-4E1C-873F-D02D1690AC5C}">
        <p15:threadingInfo xmlns:p15="http://schemas.microsoft.com/office/powerpoint/2012/main" timeZoneBias="-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4587E4-67E1-40F0-838D-6EFB738C486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8A0888F-F686-4A85-97A3-3EEC9C0D1BB2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Publisher:</a:t>
          </a:r>
        </a:p>
      </dgm:t>
    </dgm:pt>
    <dgm:pt modelId="{28657DCF-06C9-4515-9CFB-5DD3C26DE298}" type="parTrans" cxnId="{A9FDD30D-09AB-4D68-A9B1-1C2738B91CD2}">
      <dgm:prSet/>
      <dgm:spPr/>
      <dgm:t>
        <a:bodyPr/>
        <a:lstStyle/>
        <a:p>
          <a:endParaRPr lang="de-DE"/>
        </a:p>
      </dgm:t>
    </dgm:pt>
    <dgm:pt modelId="{9FB3ED76-2542-402E-AB2E-CA7902452FC7}" type="sibTrans" cxnId="{A9FDD30D-09AB-4D68-A9B1-1C2738B91CD2}">
      <dgm:prSet/>
      <dgm:spPr/>
      <dgm:t>
        <a:bodyPr/>
        <a:lstStyle/>
        <a:p>
          <a:endParaRPr lang="de-DE"/>
        </a:p>
      </dgm:t>
    </dgm:pt>
    <dgm:pt modelId="{BB65DEC2-7366-499D-92D9-F23D45110A11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geringe bis keine Anschaffungskosten</a:t>
          </a:r>
        </a:p>
      </dgm:t>
    </dgm:pt>
    <dgm:pt modelId="{198C11D1-5D3D-4F38-9F47-E71E9E62BB2E}" type="parTrans" cxnId="{E4DE3014-3C12-48B0-A4EE-AB5CAB6C957D}">
      <dgm:prSet/>
      <dgm:spPr/>
      <dgm:t>
        <a:bodyPr/>
        <a:lstStyle/>
        <a:p>
          <a:endParaRPr lang="de-DE"/>
        </a:p>
      </dgm:t>
    </dgm:pt>
    <dgm:pt modelId="{5EB87E95-BA29-49E8-9FB5-AFDA60079C74}" type="sibTrans" cxnId="{E4DE3014-3C12-48B0-A4EE-AB5CAB6C957D}">
      <dgm:prSet/>
      <dgm:spPr/>
      <dgm:t>
        <a:bodyPr/>
        <a:lstStyle/>
        <a:p>
          <a:endParaRPr lang="de-DE"/>
        </a:p>
      </dgm:t>
    </dgm:pt>
    <dgm:pt modelId="{7964DAA6-95BB-4075-9569-05EE6B251AA9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Bei Erfolg Spieleinhalt ohne zusätzliche Fixkosten erweiterbar</a:t>
          </a:r>
        </a:p>
      </dgm:t>
    </dgm:pt>
    <dgm:pt modelId="{F61A7456-1431-47BF-8720-F878909DA5AA}" type="parTrans" cxnId="{8A18FFD4-5187-4204-B75A-5DCD0713DF26}">
      <dgm:prSet/>
      <dgm:spPr/>
      <dgm:t>
        <a:bodyPr/>
        <a:lstStyle/>
        <a:p>
          <a:endParaRPr lang="de-DE"/>
        </a:p>
      </dgm:t>
    </dgm:pt>
    <dgm:pt modelId="{EB5BAFB7-0E3F-476D-8B7D-FCFE11B10084}" type="sibTrans" cxnId="{8A18FFD4-5187-4204-B75A-5DCD0713DF26}">
      <dgm:prSet/>
      <dgm:spPr/>
      <dgm:t>
        <a:bodyPr/>
        <a:lstStyle/>
        <a:p>
          <a:endParaRPr lang="de-DE"/>
        </a:p>
      </dgm:t>
    </dgm:pt>
    <dgm:pt modelId="{BDB888C4-7960-44BF-8E89-9C8FA90B7EC7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Cross Plattform</a:t>
          </a:r>
        </a:p>
      </dgm:t>
    </dgm:pt>
    <dgm:pt modelId="{27FAF1BD-5411-4182-8B76-0CD19AF12008}" type="parTrans" cxnId="{37F5E4BB-0256-4FAF-8B84-99845D7F14AD}">
      <dgm:prSet/>
      <dgm:spPr/>
      <dgm:t>
        <a:bodyPr/>
        <a:lstStyle/>
        <a:p>
          <a:endParaRPr lang="de-DE"/>
        </a:p>
      </dgm:t>
    </dgm:pt>
    <dgm:pt modelId="{E5E17107-0838-4CBE-80D8-150983CF3A6F}" type="sibTrans" cxnId="{37F5E4BB-0256-4FAF-8B84-99845D7F14AD}">
      <dgm:prSet/>
      <dgm:spPr/>
      <dgm:t>
        <a:bodyPr/>
        <a:lstStyle/>
        <a:p>
          <a:endParaRPr lang="de-DE"/>
        </a:p>
      </dgm:t>
    </dgm:pt>
    <dgm:pt modelId="{685224CC-D503-41D3-9921-FF944D7D4B2F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Graphik (gegenüber Konkurrenz + </a:t>
          </a:r>
          <a:r>
            <a:rPr lang="de-DE" dirty="0" err="1"/>
            <a:t>Theme</a:t>
          </a:r>
          <a:r>
            <a:rPr lang="de-DE" dirty="0"/>
            <a:t> Immersion)</a:t>
          </a:r>
        </a:p>
      </dgm:t>
    </dgm:pt>
    <dgm:pt modelId="{0E42A845-5737-4F29-8DCB-6066BCD726E1}" type="parTrans" cxnId="{D46F68D0-AC59-42D1-B5AA-DD9284B1B9B4}">
      <dgm:prSet/>
      <dgm:spPr/>
      <dgm:t>
        <a:bodyPr/>
        <a:lstStyle/>
        <a:p>
          <a:endParaRPr lang="de-DE"/>
        </a:p>
      </dgm:t>
    </dgm:pt>
    <dgm:pt modelId="{C5AA941B-61B2-4723-BDFA-78B4F324EC4D}" type="sibTrans" cxnId="{D46F68D0-AC59-42D1-B5AA-DD9284B1B9B4}">
      <dgm:prSet/>
      <dgm:spPr/>
      <dgm:t>
        <a:bodyPr/>
        <a:lstStyle/>
        <a:p>
          <a:endParaRPr lang="de-DE"/>
        </a:p>
      </dgm:t>
    </dgm:pt>
    <dgm:pt modelId="{FFCA967B-104C-481E-B5E3-4BC68EE0DD84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Spieler: </a:t>
          </a:r>
        </a:p>
      </dgm:t>
    </dgm:pt>
    <dgm:pt modelId="{AF6AD027-FBE0-4A79-9E8C-6378BB8182E4}" type="parTrans" cxnId="{CD1977DA-0851-4D19-AF4A-B79E2EA2DA8C}">
      <dgm:prSet/>
      <dgm:spPr/>
      <dgm:t>
        <a:bodyPr/>
        <a:lstStyle/>
        <a:p>
          <a:endParaRPr lang="de-DE"/>
        </a:p>
      </dgm:t>
    </dgm:pt>
    <dgm:pt modelId="{BAA125B0-9226-4A80-890D-E121129F7209}" type="sibTrans" cxnId="{CD1977DA-0851-4D19-AF4A-B79E2EA2DA8C}">
      <dgm:prSet/>
      <dgm:spPr/>
      <dgm:t>
        <a:bodyPr/>
        <a:lstStyle/>
        <a:p>
          <a:endParaRPr lang="de-DE"/>
        </a:p>
      </dgm:t>
    </dgm:pt>
    <dgm:pt modelId="{8CC93AF9-D09F-4C9E-96AB-D91E9734F5A3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Einzigartiges Spiel (Domino Genre extrem klein)</a:t>
          </a:r>
        </a:p>
      </dgm:t>
    </dgm:pt>
    <dgm:pt modelId="{BC7814F4-61FE-4C9E-A0B0-440D0BFCA6AF}" type="parTrans" cxnId="{BCDC59EA-C31A-4C3A-9670-E6A7340E1F07}">
      <dgm:prSet/>
      <dgm:spPr/>
      <dgm:t>
        <a:bodyPr/>
        <a:lstStyle/>
        <a:p>
          <a:endParaRPr lang="de-DE"/>
        </a:p>
      </dgm:t>
    </dgm:pt>
    <dgm:pt modelId="{5AE015A5-B4FE-4E92-891D-EE5086814A81}" type="sibTrans" cxnId="{BCDC59EA-C31A-4C3A-9670-E6A7340E1F07}">
      <dgm:prSet/>
      <dgm:spPr/>
      <dgm:t>
        <a:bodyPr/>
        <a:lstStyle/>
        <a:p>
          <a:endParaRPr lang="de-DE"/>
        </a:p>
      </dgm:t>
    </dgm:pt>
    <dgm:pt modelId="{5BB8C947-0CE8-45D5-98C1-786F63AF5C34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Nostalgiefaktor für Domino Fans</a:t>
          </a:r>
        </a:p>
      </dgm:t>
    </dgm:pt>
    <dgm:pt modelId="{42F563C1-C50F-4D7F-902C-643824BEE96D}" type="parTrans" cxnId="{31FEF057-3E83-4419-8BD1-AF4623BEBDEB}">
      <dgm:prSet/>
      <dgm:spPr/>
      <dgm:t>
        <a:bodyPr/>
        <a:lstStyle/>
        <a:p>
          <a:endParaRPr lang="de-DE"/>
        </a:p>
      </dgm:t>
    </dgm:pt>
    <dgm:pt modelId="{69B09375-A67C-4624-A653-3F5E3A1D4675}" type="sibTrans" cxnId="{31FEF057-3E83-4419-8BD1-AF4623BEBDEB}">
      <dgm:prSet/>
      <dgm:spPr/>
      <dgm:t>
        <a:bodyPr/>
        <a:lstStyle/>
        <a:p>
          <a:endParaRPr lang="de-DE"/>
        </a:p>
      </dgm:t>
    </dgm:pt>
    <dgm:pt modelId="{3BE0F5FA-4BA3-4A99-8F11-846ED26D8E5F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Cross </a:t>
          </a:r>
          <a:r>
            <a:rPr lang="de-DE" dirty="0" err="1"/>
            <a:t>Platform</a:t>
          </a:r>
          <a:endParaRPr lang="de-DE" dirty="0"/>
        </a:p>
      </dgm:t>
    </dgm:pt>
    <dgm:pt modelId="{AF842053-835D-4E7F-A8E4-B26D2C044617}" type="parTrans" cxnId="{0F4703C7-19EC-4DB6-8BA2-35B35E698C2D}">
      <dgm:prSet/>
      <dgm:spPr/>
      <dgm:t>
        <a:bodyPr/>
        <a:lstStyle/>
        <a:p>
          <a:endParaRPr lang="de-DE"/>
        </a:p>
      </dgm:t>
    </dgm:pt>
    <dgm:pt modelId="{1F268A8F-0505-4FEF-A9BE-C4D710B2D328}" type="sibTrans" cxnId="{0F4703C7-19EC-4DB6-8BA2-35B35E698C2D}">
      <dgm:prSet/>
      <dgm:spPr/>
      <dgm:t>
        <a:bodyPr/>
        <a:lstStyle/>
        <a:p>
          <a:endParaRPr lang="de-DE"/>
        </a:p>
      </dgm:t>
    </dgm:pt>
    <dgm:pt modelId="{8F55964D-ADA4-4A94-A71D-3DCBC2C5514E}" type="pres">
      <dgm:prSet presAssocID="{F04587E4-67E1-40F0-838D-6EFB738C4867}" presName="vert0" presStyleCnt="0">
        <dgm:presLayoutVars>
          <dgm:dir/>
          <dgm:animOne val="branch"/>
          <dgm:animLvl val="lvl"/>
        </dgm:presLayoutVars>
      </dgm:prSet>
      <dgm:spPr/>
    </dgm:pt>
    <dgm:pt modelId="{794AF40F-82F5-4625-8746-0DA1F17F3A82}" type="pres">
      <dgm:prSet presAssocID="{18A0888F-F686-4A85-97A3-3EEC9C0D1BB2}" presName="thickLine" presStyleLbl="alignNode1" presStyleIdx="0" presStyleCnt="2"/>
      <dgm:spPr/>
    </dgm:pt>
    <dgm:pt modelId="{88A1DFC5-E155-4D02-B3D5-DC6278581C85}" type="pres">
      <dgm:prSet presAssocID="{18A0888F-F686-4A85-97A3-3EEC9C0D1BB2}" presName="horz1" presStyleCnt="0"/>
      <dgm:spPr/>
    </dgm:pt>
    <dgm:pt modelId="{1AE60685-DAB5-4458-90EE-A226F0F9AE6E}" type="pres">
      <dgm:prSet presAssocID="{18A0888F-F686-4A85-97A3-3EEC9C0D1BB2}" presName="tx1" presStyleLbl="revTx" presStyleIdx="0" presStyleCnt="9"/>
      <dgm:spPr/>
    </dgm:pt>
    <dgm:pt modelId="{E67DF22F-DBC5-49C0-AADB-22ED1FAA2700}" type="pres">
      <dgm:prSet presAssocID="{18A0888F-F686-4A85-97A3-3EEC9C0D1BB2}" presName="vert1" presStyleCnt="0"/>
      <dgm:spPr/>
    </dgm:pt>
    <dgm:pt modelId="{B1083C40-7371-4C27-BF5C-92606FADCE6B}" type="pres">
      <dgm:prSet presAssocID="{BB65DEC2-7366-499D-92D9-F23D45110A11}" presName="vertSpace2a" presStyleCnt="0"/>
      <dgm:spPr/>
    </dgm:pt>
    <dgm:pt modelId="{797506D3-6821-4AD6-B93A-D16612E09E7F}" type="pres">
      <dgm:prSet presAssocID="{BB65DEC2-7366-499D-92D9-F23D45110A11}" presName="horz2" presStyleCnt="0"/>
      <dgm:spPr/>
    </dgm:pt>
    <dgm:pt modelId="{B5EED929-CA32-4BD3-AA62-87102CCCE39C}" type="pres">
      <dgm:prSet presAssocID="{BB65DEC2-7366-499D-92D9-F23D45110A11}" presName="horzSpace2" presStyleCnt="0"/>
      <dgm:spPr/>
    </dgm:pt>
    <dgm:pt modelId="{EBCC6E84-2729-4413-BCB8-F7F13A40155F}" type="pres">
      <dgm:prSet presAssocID="{BB65DEC2-7366-499D-92D9-F23D45110A11}" presName="tx2" presStyleLbl="revTx" presStyleIdx="1" presStyleCnt="9"/>
      <dgm:spPr/>
    </dgm:pt>
    <dgm:pt modelId="{A2F78D25-C9B5-48D8-9167-01DF59C17B11}" type="pres">
      <dgm:prSet presAssocID="{BB65DEC2-7366-499D-92D9-F23D45110A11}" presName="vert2" presStyleCnt="0"/>
      <dgm:spPr/>
    </dgm:pt>
    <dgm:pt modelId="{B3444362-885B-4C4F-8C2F-1839C86AB2EE}" type="pres">
      <dgm:prSet presAssocID="{BB65DEC2-7366-499D-92D9-F23D45110A11}" presName="thinLine2b" presStyleLbl="callout" presStyleIdx="0" presStyleCnt="7"/>
      <dgm:spPr/>
    </dgm:pt>
    <dgm:pt modelId="{85B9231B-828A-44EF-A039-5C8A35DAACAF}" type="pres">
      <dgm:prSet presAssocID="{BB65DEC2-7366-499D-92D9-F23D45110A11}" presName="vertSpace2b" presStyleCnt="0"/>
      <dgm:spPr/>
    </dgm:pt>
    <dgm:pt modelId="{750E1C5A-7006-465E-989F-E2D9D333FE69}" type="pres">
      <dgm:prSet presAssocID="{7964DAA6-95BB-4075-9569-05EE6B251AA9}" presName="horz2" presStyleCnt="0"/>
      <dgm:spPr/>
    </dgm:pt>
    <dgm:pt modelId="{87F4CDBA-C725-4F1F-AE72-062A89A621B5}" type="pres">
      <dgm:prSet presAssocID="{7964DAA6-95BB-4075-9569-05EE6B251AA9}" presName="horzSpace2" presStyleCnt="0"/>
      <dgm:spPr/>
    </dgm:pt>
    <dgm:pt modelId="{94E4A84F-1857-4007-9148-53CD124543BA}" type="pres">
      <dgm:prSet presAssocID="{7964DAA6-95BB-4075-9569-05EE6B251AA9}" presName="tx2" presStyleLbl="revTx" presStyleIdx="2" presStyleCnt="9"/>
      <dgm:spPr/>
    </dgm:pt>
    <dgm:pt modelId="{70F54556-3973-495F-B0DA-58383F1DF0B8}" type="pres">
      <dgm:prSet presAssocID="{7964DAA6-95BB-4075-9569-05EE6B251AA9}" presName="vert2" presStyleCnt="0"/>
      <dgm:spPr/>
    </dgm:pt>
    <dgm:pt modelId="{D4DEC0C6-10C5-4CDA-9665-233AB2012A1D}" type="pres">
      <dgm:prSet presAssocID="{7964DAA6-95BB-4075-9569-05EE6B251AA9}" presName="thinLine2b" presStyleLbl="callout" presStyleIdx="1" presStyleCnt="7"/>
      <dgm:spPr/>
    </dgm:pt>
    <dgm:pt modelId="{DA521959-67A2-415B-895E-04A4DE5D6461}" type="pres">
      <dgm:prSet presAssocID="{7964DAA6-95BB-4075-9569-05EE6B251AA9}" presName="vertSpace2b" presStyleCnt="0"/>
      <dgm:spPr/>
    </dgm:pt>
    <dgm:pt modelId="{30AB1ED7-7501-4BDE-AA5C-1DB115F5216B}" type="pres">
      <dgm:prSet presAssocID="{BDB888C4-7960-44BF-8E89-9C8FA90B7EC7}" presName="horz2" presStyleCnt="0"/>
      <dgm:spPr/>
    </dgm:pt>
    <dgm:pt modelId="{E3808A63-2670-40CB-BD83-9B3662D945DB}" type="pres">
      <dgm:prSet presAssocID="{BDB888C4-7960-44BF-8E89-9C8FA90B7EC7}" presName="horzSpace2" presStyleCnt="0"/>
      <dgm:spPr/>
    </dgm:pt>
    <dgm:pt modelId="{DE5D8593-303B-4AE4-8102-283BFD1ACC92}" type="pres">
      <dgm:prSet presAssocID="{BDB888C4-7960-44BF-8E89-9C8FA90B7EC7}" presName="tx2" presStyleLbl="revTx" presStyleIdx="3" presStyleCnt="9"/>
      <dgm:spPr/>
    </dgm:pt>
    <dgm:pt modelId="{B0C80DC2-6F7F-42D1-BCF2-D15BD1F933E2}" type="pres">
      <dgm:prSet presAssocID="{BDB888C4-7960-44BF-8E89-9C8FA90B7EC7}" presName="vert2" presStyleCnt="0"/>
      <dgm:spPr/>
    </dgm:pt>
    <dgm:pt modelId="{48E61CCE-1989-4354-A7A3-FE52069D830C}" type="pres">
      <dgm:prSet presAssocID="{BDB888C4-7960-44BF-8E89-9C8FA90B7EC7}" presName="thinLine2b" presStyleLbl="callout" presStyleIdx="2" presStyleCnt="7"/>
      <dgm:spPr/>
    </dgm:pt>
    <dgm:pt modelId="{2210AAE9-9CBD-45FF-A035-22A7A8915D2E}" type="pres">
      <dgm:prSet presAssocID="{BDB888C4-7960-44BF-8E89-9C8FA90B7EC7}" presName="vertSpace2b" presStyleCnt="0"/>
      <dgm:spPr/>
    </dgm:pt>
    <dgm:pt modelId="{D1381826-ED43-48EF-BF99-D8F1B847B86F}" type="pres">
      <dgm:prSet presAssocID="{FFCA967B-104C-481E-B5E3-4BC68EE0DD84}" presName="thickLine" presStyleLbl="alignNode1" presStyleIdx="1" presStyleCnt="2"/>
      <dgm:spPr/>
    </dgm:pt>
    <dgm:pt modelId="{2A307E9B-9B8D-487A-8DF4-142B19E6FF3D}" type="pres">
      <dgm:prSet presAssocID="{FFCA967B-104C-481E-B5E3-4BC68EE0DD84}" presName="horz1" presStyleCnt="0"/>
      <dgm:spPr/>
    </dgm:pt>
    <dgm:pt modelId="{3AC412F4-0DC0-4F5E-B291-DC004FB21DD3}" type="pres">
      <dgm:prSet presAssocID="{FFCA967B-104C-481E-B5E3-4BC68EE0DD84}" presName="tx1" presStyleLbl="revTx" presStyleIdx="4" presStyleCnt="9"/>
      <dgm:spPr/>
    </dgm:pt>
    <dgm:pt modelId="{C0B902D5-069F-442E-8748-F2D90B07E05E}" type="pres">
      <dgm:prSet presAssocID="{FFCA967B-104C-481E-B5E3-4BC68EE0DD84}" presName="vert1" presStyleCnt="0"/>
      <dgm:spPr/>
    </dgm:pt>
    <dgm:pt modelId="{9FFA7E92-D46B-4839-883B-E0731D547A89}" type="pres">
      <dgm:prSet presAssocID="{8CC93AF9-D09F-4C9E-96AB-D91E9734F5A3}" presName="vertSpace2a" presStyleCnt="0"/>
      <dgm:spPr/>
    </dgm:pt>
    <dgm:pt modelId="{732C36E0-3074-4194-B2C4-98E94E71BCCE}" type="pres">
      <dgm:prSet presAssocID="{8CC93AF9-D09F-4C9E-96AB-D91E9734F5A3}" presName="horz2" presStyleCnt="0"/>
      <dgm:spPr/>
    </dgm:pt>
    <dgm:pt modelId="{08843B68-D13C-4040-933F-EA204364CEDD}" type="pres">
      <dgm:prSet presAssocID="{8CC93AF9-D09F-4C9E-96AB-D91E9734F5A3}" presName="horzSpace2" presStyleCnt="0"/>
      <dgm:spPr/>
    </dgm:pt>
    <dgm:pt modelId="{84B10F6D-B7C5-49D0-AE8F-46BCD6229010}" type="pres">
      <dgm:prSet presAssocID="{8CC93AF9-D09F-4C9E-96AB-D91E9734F5A3}" presName="tx2" presStyleLbl="revTx" presStyleIdx="5" presStyleCnt="9"/>
      <dgm:spPr/>
    </dgm:pt>
    <dgm:pt modelId="{EA903426-5C3F-4D15-AF52-A2C03B46063D}" type="pres">
      <dgm:prSet presAssocID="{8CC93AF9-D09F-4C9E-96AB-D91E9734F5A3}" presName="vert2" presStyleCnt="0"/>
      <dgm:spPr/>
    </dgm:pt>
    <dgm:pt modelId="{D0A34752-B7F4-441F-8A46-75CD096638D5}" type="pres">
      <dgm:prSet presAssocID="{8CC93AF9-D09F-4C9E-96AB-D91E9734F5A3}" presName="thinLine2b" presStyleLbl="callout" presStyleIdx="3" presStyleCnt="7"/>
      <dgm:spPr/>
    </dgm:pt>
    <dgm:pt modelId="{16E4F070-27BB-436E-BD0C-E155BF39A4E5}" type="pres">
      <dgm:prSet presAssocID="{8CC93AF9-D09F-4C9E-96AB-D91E9734F5A3}" presName="vertSpace2b" presStyleCnt="0"/>
      <dgm:spPr/>
    </dgm:pt>
    <dgm:pt modelId="{703ED9FE-8B6F-472B-BD31-E798359BBBED}" type="pres">
      <dgm:prSet presAssocID="{685224CC-D503-41D3-9921-FF944D7D4B2F}" presName="horz2" presStyleCnt="0"/>
      <dgm:spPr/>
    </dgm:pt>
    <dgm:pt modelId="{77EFB059-CEF4-452A-A64A-DAB4CB409A8C}" type="pres">
      <dgm:prSet presAssocID="{685224CC-D503-41D3-9921-FF944D7D4B2F}" presName="horzSpace2" presStyleCnt="0"/>
      <dgm:spPr/>
    </dgm:pt>
    <dgm:pt modelId="{6863C7BF-E991-4C47-9D11-C013E39833B1}" type="pres">
      <dgm:prSet presAssocID="{685224CC-D503-41D3-9921-FF944D7D4B2F}" presName="tx2" presStyleLbl="revTx" presStyleIdx="6" presStyleCnt="9"/>
      <dgm:spPr/>
    </dgm:pt>
    <dgm:pt modelId="{948CCBCB-249B-4E10-A963-34324583351B}" type="pres">
      <dgm:prSet presAssocID="{685224CC-D503-41D3-9921-FF944D7D4B2F}" presName="vert2" presStyleCnt="0"/>
      <dgm:spPr/>
    </dgm:pt>
    <dgm:pt modelId="{DF80A888-33F7-4A50-BDDB-79BFC53B3722}" type="pres">
      <dgm:prSet presAssocID="{685224CC-D503-41D3-9921-FF944D7D4B2F}" presName="thinLine2b" presStyleLbl="callout" presStyleIdx="4" presStyleCnt="7"/>
      <dgm:spPr/>
    </dgm:pt>
    <dgm:pt modelId="{19A69008-F377-4375-8C2A-A323CE39D495}" type="pres">
      <dgm:prSet presAssocID="{685224CC-D503-41D3-9921-FF944D7D4B2F}" presName="vertSpace2b" presStyleCnt="0"/>
      <dgm:spPr/>
    </dgm:pt>
    <dgm:pt modelId="{1AAB6C44-2625-42ED-9E8D-CE99E4BFF2A5}" type="pres">
      <dgm:prSet presAssocID="{5BB8C947-0CE8-45D5-98C1-786F63AF5C34}" presName="horz2" presStyleCnt="0"/>
      <dgm:spPr/>
    </dgm:pt>
    <dgm:pt modelId="{4744E70E-AE83-4B2D-AF71-76FB89592D60}" type="pres">
      <dgm:prSet presAssocID="{5BB8C947-0CE8-45D5-98C1-786F63AF5C34}" presName="horzSpace2" presStyleCnt="0"/>
      <dgm:spPr/>
    </dgm:pt>
    <dgm:pt modelId="{FFDF4AE5-83AE-4526-A3FC-3D244FC1F863}" type="pres">
      <dgm:prSet presAssocID="{5BB8C947-0CE8-45D5-98C1-786F63AF5C34}" presName="tx2" presStyleLbl="revTx" presStyleIdx="7" presStyleCnt="9"/>
      <dgm:spPr/>
    </dgm:pt>
    <dgm:pt modelId="{D352B245-3697-49D8-B55A-E96BEFC17855}" type="pres">
      <dgm:prSet presAssocID="{5BB8C947-0CE8-45D5-98C1-786F63AF5C34}" presName="vert2" presStyleCnt="0"/>
      <dgm:spPr/>
    </dgm:pt>
    <dgm:pt modelId="{5F8B4E6A-14C9-4468-95E7-7F79A8E7B943}" type="pres">
      <dgm:prSet presAssocID="{5BB8C947-0CE8-45D5-98C1-786F63AF5C34}" presName="thinLine2b" presStyleLbl="callout" presStyleIdx="5" presStyleCnt="7"/>
      <dgm:spPr/>
    </dgm:pt>
    <dgm:pt modelId="{D7C979C3-E1E8-4A6D-840A-DE51C30D58A2}" type="pres">
      <dgm:prSet presAssocID="{5BB8C947-0CE8-45D5-98C1-786F63AF5C34}" presName="vertSpace2b" presStyleCnt="0"/>
      <dgm:spPr/>
    </dgm:pt>
    <dgm:pt modelId="{20BC2686-7475-45E2-BBB2-385E9B8A1E90}" type="pres">
      <dgm:prSet presAssocID="{3BE0F5FA-4BA3-4A99-8F11-846ED26D8E5F}" presName="horz2" presStyleCnt="0"/>
      <dgm:spPr/>
    </dgm:pt>
    <dgm:pt modelId="{F7799CAB-687D-47A6-AAF8-2F5DDC809511}" type="pres">
      <dgm:prSet presAssocID="{3BE0F5FA-4BA3-4A99-8F11-846ED26D8E5F}" presName="horzSpace2" presStyleCnt="0"/>
      <dgm:spPr/>
    </dgm:pt>
    <dgm:pt modelId="{0391CA65-6B36-443A-A827-8BF2752816FB}" type="pres">
      <dgm:prSet presAssocID="{3BE0F5FA-4BA3-4A99-8F11-846ED26D8E5F}" presName="tx2" presStyleLbl="revTx" presStyleIdx="8" presStyleCnt="9"/>
      <dgm:spPr/>
    </dgm:pt>
    <dgm:pt modelId="{D28F45B5-88A6-421A-8163-42DCC513F29B}" type="pres">
      <dgm:prSet presAssocID="{3BE0F5FA-4BA3-4A99-8F11-846ED26D8E5F}" presName="vert2" presStyleCnt="0"/>
      <dgm:spPr/>
    </dgm:pt>
    <dgm:pt modelId="{EE63AAE3-446C-4FD5-A3F0-859021F371D8}" type="pres">
      <dgm:prSet presAssocID="{3BE0F5FA-4BA3-4A99-8F11-846ED26D8E5F}" presName="thinLine2b" presStyleLbl="callout" presStyleIdx="6" presStyleCnt="7"/>
      <dgm:spPr/>
    </dgm:pt>
    <dgm:pt modelId="{CB9F1968-803D-4E72-9DEA-4469743A38CE}" type="pres">
      <dgm:prSet presAssocID="{3BE0F5FA-4BA3-4A99-8F11-846ED26D8E5F}" presName="vertSpace2b" presStyleCnt="0"/>
      <dgm:spPr/>
    </dgm:pt>
  </dgm:ptLst>
  <dgm:cxnLst>
    <dgm:cxn modelId="{A9FDD30D-09AB-4D68-A9B1-1C2738B91CD2}" srcId="{F04587E4-67E1-40F0-838D-6EFB738C4867}" destId="{18A0888F-F686-4A85-97A3-3EEC9C0D1BB2}" srcOrd="0" destOrd="0" parTransId="{28657DCF-06C9-4515-9CFB-5DD3C26DE298}" sibTransId="{9FB3ED76-2542-402E-AB2E-CA7902452FC7}"/>
    <dgm:cxn modelId="{E4DE3014-3C12-48B0-A4EE-AB5CAB6C957D}" srcId="{18A0888F-F686-4A85-97A3-3EEC9C0D1BB2}" destId="{BB65DEC2-7366-499D-92D9-F23D45110A11}" srcOrd="0" destOrd="0" parTransId="{198C11D1-5D3D-4F38-9F47-E71E9E62BB2E}" sibTransId="{5EB87E95-BA29-49E8-9FB5-AFDA60079C74}"/>
    <dgm:cxn modelId="{8748E233-ED3F-42D4-B64E-5793F56B0C7F}" type="presOf" srcId="{BDB888C4-7960-44BF-8E89-9C8FA90B7EC7}" destId="{DE5D8593-303B-4AE4-8102-283BFD1ACC92}" srcOrd="0" destOrd="0" presId="urn:microsoft.com/office/officeart/2008/layout/LinedList"/>
    <dgm:cxn modelId="{9A9C0763-498C-4E8D-AF86-F162B4E87DC7}" type="presOf" srcId="{18A0888F-F686-4A85-97A3-3EEC9C0D1BB2}" destId="{1AE60685-DAB5-4458-90EE-A226F0F9AE6E}" srcOrd="0" destOrd="0" presId="urn:microsoft.com/office/officeart/2008/layout/LinedList"/>
    <dgm:cxn modelId="{31FEF057-3E83-4419-8BD1-AF4623BEBDEB}" srcId="{FFCA967B-104C-481E-B5E3-4BC68EE0DD84}" destId="{5BB8C947-0CE8-45D5-98C1-786F63AF5C34}" srcOrd="2" destOrd="0" parTransId="{42F563C1-C50F-4D7F-902C-643824BEE96D}" sibTransId="{69B09375-A67C-4624-A653-3F5E3A1D4675}"/>
    <dgm:cxn modelId="{53E9C88F-1EA7-4C9A-A17A-E0C0481CE149}" type="presOf" srcId="{F04587E4-67E1-40F0-838D-6EFB738C4867}" destId="{8F55964D-ADA4-4A94-A71D-3DCBC2C5514E}" srcOrd="0" destOrd="0" presId="urn:microsoft.com/office/officeart/2008/layout/LinedList"/>
    <dgm:cxn modelId="{678C2595-7947-4031-95FD-73597F1F6510}" type="presOf" srcId="{7964DAA6-95BB-4075-9569-05EE6B251AA9}" destId="{94E4A84F-1857-4007-9148-53CD124543BA}" srcOrd="0" destOrd="0" presId="urn:microsoft.com/office/officeart/2008/layout/LinedList"/>
    <dgm:cxn modelId="{37F5E4BB-0256-4FAF-8B84-99845D7F14AD}" srcId="{18A0888F-F686-4A85-97A3-3EEC9C0D1BB2}" destId="{BDB888C4-7960-44BF-8E89-9C8FA90B7EC7}" srcOrd="2" destOrd="0" parTransId="{27FAF1BD-5411-4182-8B76-0CD19AF12008}" sibTransId="{E5E17107-0838-4CBE-80D8-150983CF3A6F}"/>
    <dgm:cxn modelId="{DAD763C3-B3C7-4170-95F3-0C85CAEC0CF2}" type="presOf" srcId="{5BB8C947-0CE8-45D5-98C1-786F63AF5C34}" destId="{FFDF4AE5-83AE-4526-A3FC-3D244FC1F863}" srcOrd="0" destOrd="0" presId="urn:microsoft.com/office/officeart/2008/layout/LinedList"/>
    <dgm:cxn modelId="{0F4703C7-19EC-4DB6-8BA2-35B35E698C2D}" srcId="{FFCA967B-104C-481E-B5E3-4BC68EE0DD84}" destId="{3BE0F5FA-4BA3-4A99-8F11-846ED26D8E5F}" srcOrd="3" destOrd="0" parTransId="{AF842053-835D-4E7F-A8E4-B26D2C044617}" sibTransId="{1F268A8F-0505-4FEF-A9BE-C4D710B2D328}"/>
    <dgm:cxn modelId="{B7C988C8-E851-49AE-92B3-B1CB99BB40B9}" type="presOf" srcId="{685224CC-D503-41D3-9921-FF944D7D4B2F}" destId="{6863C7BF-E991-4C47-9D11-C013E39833B1}" srcOrd="0" destOrd="0" presId="urn:microsoft.com/office/officeart/2008/layout/LinedList"/>
    <dgm:cxn modelId="{32CC70CF-AED9-4AEE-A96D-A8647FB9E9BB}" type="presOf" srcId="{BB65DEC2-7366-499D-92D9-F23D45110A11}" destId="{EBCC6E84-2729-4413-BCB8-F7F13A40155F}" srcOrd="0" destOrd="0" presId="urn:microsoft.com/office/officeart/2008/layout/LinedList"/>
    <dgm:cxn modelId="{D46F68D0-AC59-42D1-B5AA-DD9284B1B9B4}" srcId="{FFCA967B-104C-481E-B5E3-4BC68EE0DD84}" destId="{685224CC-D503-41D3-9921-FF944D7D4B2F}" srcOrd="1" destOrd="0" parTransId="{0E42A845-5737-4F29-8DCB-6066BCD726E1}" sibTransId="{C5AA941B-61B2-4723-BDFA-78B4F324EC4D}"/>
    <dgm:cxn modelId="{6CFAE0D3-2C68-46DB-9DF9-9C7A4D16C27C}" type="presOf" srcId="{3BE0F5FA-4BA3-4A99-8F11-846ED26D8E5F}" destId="{0391CA65-6B36-443A-A827-8BF2752816FB}" srcOrd="0" destOrd="0" presId="urn:microsoft.com/office/officeart/2008/layout/LinedList"/>
    <dgm:cxn modelId="{8A18FFD4-5187-4204-B75A-5DCD0713DF26}" srcId="{18A0888F-F686-4A85-97A3-3EEC9C0D1BB2}" destId="{7964DAA6-95BB-4075-9569-05EE6B251AA9}" srcOrd="1" destOrd="0" parTransId="{F61A7456-1431-47BF-8720-F878909DA5AA}" sibTransId="{EB5BAFB7-0E3F-476D-8B7D-FCFE11B10084}"/>
    <dgm:cxn modelId="{CD1977DA-0851-4D19-AF4A-B79E2EA2DA8C}" srcId="{F04587E4-67E1-40F0-838D-6EFB738C4867}" destId="{FFCA967B-104C-481E-B5E3-4BC68EE0DD84}" srcOrd="1" destOrd="0" parTransId="{AF6AD027-FBE0-4A79-9E8C-6378BB8182E4}" sibTransId="{BAA125B0-9226-4A80-890D-E121129F7209}"/>
    <dgm:cxn modelId="{08673FDE-24F9-418E-8FC4-10C42E3342C5}" type="presOf" srcId="{FFCA967B-104C-481E-B5E3-4BC68EE0DD84}" destId="{3AC412F4-0DC0-4F5E-B291-DC004FB21DD3}" srcOrd="0" destOrd="0" presId="urn:microsoft.com/office/officeart/2008/layout/LinedList"/>
    <dgm:cxn modelId="{BCDC59EA-C31A-4C3A-9670-E6A7340E1F07}" srcId="{FFCA967B-104C-481E-B5E3-4BC68EE0DD84}" destId="{8CC93AF9-D09F-4C9E-96AB-D91E9734F5A3}" srcOrd="0" destOrd="0" parTransId="{BC7814F4-61FE-4C9E-A0B0-440D0BFCA6AF}" sibTransId="{5AE015A5-B4FE-4E92-891D-EE5086814A81}"/>
    <dgm:cxn modelId="{BBB967F6-8442-4CDC-9968-AF0084591C28}" type="presOf" srcId="{8CC93AF9-D09F-4C9E-96AB-D91E9734F5A3}" destId="{84B10F6D-B7C5-49D0-AE8F-46BCD6229010}" srcOrd="0" destOrd="0" presId="urn:microsoft.com/office/officeart/2008/layout/LinedList"/>
    <dgm:cxn modelId="{48D6E938-E31F-4241-9990-97CB5B19D384}" type="presParOf" srcId="{8F55964D-ADA4-4A94-A71D-3DCBC2C5514E}" destId="{794AF40F-82F5-4625-8746-0DA1F17F3A82}" srcOrd="0" destOrd="0" presId="urn:microsoft.com/office/officeart/2008/layout/LinedList"/>
    <dgm:cxn modelId="{9AEFA2AB-A4C3-48FC-8C39-1589402DFD95}" type="presParOf" srcId="{8F55964D-ADA4-4A94-A71D-3DCBC2C5514E}" destId="{88A1DFC5-E155-4D02-B3D5-DC6278581C85}" srcOrd="1" destOrd="0" presId="urn:microsoft.com/office/officeart/2008/layout/LinedList"/>
    <dgm:cxn modelId="{42CF3F10-23D2-4E08-A172-A8D2FC91BFC6}" type="presParOf" srcId="{88A1DFC5-E155-4D02-B3D5-DC6278581C85}" destId="{1AE60685-DAB5-4458-90EE-A226F0F9AE6E}" srcOrd="0" destOrd="0" presId="urn:microsoft.com/office/officeart/2008/layout/LinedList"/>
    <dgm:cxn modelId="{8645A4DE-C606-4322-AC65-99B40D7C4553}" type="presParOf" srcId="{88A1DFC5-E155-4D02-B3D5-DC6278581C85}" destId="{E67DF22F-DBC5-49C0-AADB-22ED1FAA2700}" srcOrd="1" destOrd="0" presId="urn:microsoft.com/office/officeart/2008/layout/LinedList"/>
    <dgm:cxn modelId="{49FABFE1-530B-4496-AE75-80AAE30C2EB0}" type="presParOf" srcId="{E67DF22F-DBC5-49C0-AADB-22ED1FAA2700}" destId="{B1083C40-7371-4C27-BF5C-92606FADCE6B}" srcOrd="0" destOrd="0" presId="urn:microsoft.com/office/officeart/2008/layout/LinedList"/>
    <dgm:cxn modelId="{AEEC520F-918F-41C7-9C1E-4D6550FB2401}" type="presParOf" srcId="{E67DF22F-DBC5-49C0-AADB-22ED1FAA2700}" destId="{797506D3-6821-4AD6-B93A-D16612E09E7F}" srcOrd="1" destOrd="0" presId="urn:microsoft.com/office/officeart/2008/layout/LinedList"/>
    <dgm:cxn modelId="{25AF70BF-C73E-4776-9B9B-E07562FD847E}" type="presParOf" srcId="{797506D3-6821-4AD6-B93A-D16612E09E7F}" destId="{B5EED929-CA32-4BD3-AA62-87102CCCE39C}" srcOrd="0" destOrd="0" presId="urn:microsoft.com/office/officeart/2008/layout/LinedList"/>
    <dgm:cxn modelId="{C512AACC-B1AF-4A3D-9109-E2DFD5882BB6}" type="presParOf" srcId="{797506D3-6821-4AD6-B93A-D16612E09E7F}" destId="{EBCC6E84-2729-4413-BCB8-F7F13A40155F}" srcOrd="1" destOrd="0" presId="urn:microsoft.com/office/officeart/2008/layout/LinedList"/>
    <dgm:cxn modelId="{934384DF-970E-4178-9AC5-3F01A2DB5C1B}" type="presParOf" srcId="{797506D3-6821-4AD6-B93A-D16612E09E7F}" destId="{A2F78D25-C9B5-48D8-9167-01DF59C17B11}" srcOrd="2" destOrd="0" presId="urn:microsoft.com/office/officeart/2008/layout/LinedList"/>
    <dgm:cxn modelId="{63F97C18-A987-405B-A823-E14FF4632E2A}" type="presParOf" srcId="{E67DF22F-DBC5-49C0-AADB-22ED1FAA2700}" destId="{B3444362-885B-4C4F-8C2F-1839C86AB2EE}" srcOrd="2" destOrd="0" presId="urn:microsoft.com/office/officeart/2008/layout/LinedList"/>
    <dgm:cxn modelId="{CA98FEAC-B255-4828-B56C-239334CBFB97}" type="presParOf" srcId="{E67DF22F-DBC5-49C0-AADB-22ED1FAA2700}" destId="{85B9231B-828A-44EF-A039-5C8A35DAACAF}" srcOrd="3" destOrd="0" presId="urn:microsoft.com/office/officeart/2008/layout/LinedList"/>
    <dgm:cxn modelId="{761C5F4A-4C5F-4BAF-AA3B-BF94F07483F4}" type="presParOf" srcId="{E67DF22F-DBC5-49C0-AADB-22ED1FAA2700}" destId="{750E1C5A-7006-465E-989F-E2D9D333FE69}" srcOrd="4" destOrd="0" presId="urn:microsoft.com/office/officeart/2008/layout/LinedList"/>
    <dgm:cxn modelId="{BFCECEF2-7302-4E31-8C88-B23F2372ACE3}" type="presParOf" srcId="{750E1C5A-7006-465E-989F-E2D9D333FE69}" destId="{87F4CDBA-C725-4F1F-AE72-062A89A621B5}" srcOrd="0" destOrd="0" presId="urn:microsoft.com/office/officeart/2008/layout/LinedList"/>
    <dgm:cxn modelId="{05192956-EC05-4D2A-B9F3-B8853A97B1B4}" type="presParOf" srcId="{750E1C5A-7006-465E-989F-E2D9D333FE69}" destId="{94E4A84F-1857-4007-9148-53CD124543BA}" srcOrd="1" destOrd="0" presId="urn:microsoft.com/office/officeart/2008/layout/LinedList"/>
    <dgm:cxn modelId="{3D7DE104-A882-4258-82C4-CADDA8C32B55}" type="presParOf" srcId="{750E1C5A-7006-465E-989F-E2D9D333FE69}" destId="{70F54556-3973-495F-B0DA-58383F1DF0B8}" srcOrd="2" destOrd="0" presId="urn:microsoft.com/office/officeart/2008/layout/LinedList"/>
    <dgm:cxn modelId="{93DA4793-74C0-4EED-89A0-C832BE379CF7}" type="presParOf" srcId="{E67DF22F-DBC5-49C0-AADB-22ED1FAA2700}" destId="{D4DEC0C6-10C5-4CDA-9665-233AB2012A1D}" srcOrd="5" destOrd="0" presId="urn:microsoft.com/office/officeart/2008/layout/LinedList"/>
    <dgm:cxn modelId="{06E551EC-FA7C-4051-B588-84007C2D33B2}" type="presParOf" srcId="{E67DF22F-DBC5-49C0-AADB-22ED1FAA2700}" destId="{DA521959-67A2-415B-895E-04A4DE5D6461}" srcOrd="6" destOrd="0" presId="urn:microsoft.com/office/officeart/2008/layout/LinedList"/>
    <dgm:cxn modelId="{11A357E8-54A4-4866-A155-1F3C02700F70}" type="presParOf" srcId="{E67DF22F-DBC5-49C0-AADB-22ED1FAA2700}" destId="{30AB1ED7-7501-4BDE-AA5C-1DB115F5216B}" srcOrd="7" destOrd="0" presId="urn:microsoft.com/office/officeart/2008/layout/LinedList"/>
    <dgm:cxn modelId="{799E8D6D-5C58-4346-ABB4-E3BCC34AC606}" type="presParOf" srcId="{30AB1ED7-7501-4BDE-AA5C-1DB115F5216B}" destId="{E3808A63-2670-40CB-BD83-9B3662D945DB}" srcOrd="0" destOrd="0" presId="urn:microsoft.com/office/officeart/2008/layout/LinedList"/>
    <dgm:cxn modelId="{CD97E2D6-7E10-475C-BEED-46AA2685F17E}" type="presParOf" srcId="{30AB1ED7-7501-4BDE-AA5C-1DB115F5216B}" destId="{DE5D8593-303B-4AE4-8102-283BFD1ACC92}" srcOrd="1" destOrd="0" presId="urn:microsoft.com/office/officeart/2008/layout/LinedList"/>
    <dgm:cxn modelId="{C645FEA3-CDD8-4A41-90A5-3E0A89CC087D}" type="presParOf" srcId="{30AB1ED7-7501-4BDE-AA5C-1DB115F5216B}" destId="{B0C80DC2-6F7F-42D1-BCF2-D15BD1F933E2}" srcOrd="2" destOrd="0" presId="urn:microsoft.com/office/officeart/2008/layout/LinedList"/>
    <dgm:cxn modelId="{1538FA1D-FF54-4F74-8C3F-3BF7D53EC969}" type="presParOf" srcId="{E67DF22F-DBC5-49C0-AADB-22ED1FAA2700}" destId="{48E61CCE-1989-4354-A7A3-FE52069D830C}" srcOrd="8" destOrd="0" presId="urn:microsoft.com/office/officeart/2008/layout/LinedList"/>
    <dgm:cxn modelId="{6A2ED940-CE43-4841-8AF4-1433D7C53897}" type="presParOf" srcId="{E67DF22F-DBC5-49C0-AADB-22ED1FAA2700}" destId="{2210AAE9-9CBD-45FF-A035-22A7A8915D2E}" srcOrd="9" destOrd="0" presId="urn:microsoft.com/office/officeart/2008/layout/LinedList"/>
    <dgm:cxn modelId="{ACEFB51E-B70E-42CC-BEA8-3AE3D158756F}" type="presParOf" srcId="{8F55964D-ADA4-4A94-A71D-3DCBC2C5514E}" destId="{D1381826-ED43-48EF-BF99-D8F1B847B86F}" srcOrd="2" destOrd="0" presId="urn:microsoft.com/office/officeart/2008/layout/LinedList"/>
    <dgm:cxn modelId="{15CCF960-5857-47D5-8305-DB025B1BCDF5}" type="presParOf" srcId="{8F55964D-ADA4-4A94-A71D-3DCBC2C5514E}" destId="{2A307E9B-9B8D-487A-8DF4-142B19E6FF3D}" srcOrd="3" destOrd="0" presId="urn:microsoft.com/office/officeart/2008/layout/LinedList"/>
    <dgm:cxn modelId="{B4CC006D-65FB-4F5E-BD06-48DBCB04C007}" type="presParOf" srcId="{2A307E9B-9B8D-487A-8DF4-142B19E6FF3D}" destId="{3AC412F4-0DC0-4F5E-B291-DC004FB21DD3}" srcOrd="0" destOrd="0" presId="urn:microsoft.com/office/officeart/2008/layout/LinedList"/>
    <dgm:cxn modelId="{9B4DD288-D50B-4009-9D16-E825B2CA0480}" type="presParOf" srcId="{2A307E9B-9B8D-487A-8DF4-142B19E6FF3D}" destId="{C0B902D5-069F-442E-8748-F2D90B07E05E}" srcOrd="1" destOrd="0" presId="urn:microsoft.com/office/officeart/2008/layout/LinedList"/>
    <dgm:cxn modelId="{199BD20A-E7EB-4283-95E8-A04A29F648BA}" type="presParOf" srcId="{C0B902D5-069F-442E-8748-F2D90B07E05E}" destId="{9FFA7E92-D46B-4839-883B-E0731D547A89}" srcOrd="0" destOrd="0" presId="urn:microsoft.com/office/officeart/2008/layout/LinedList"/>
    <dgm:cxn modelId="{54FEE2D3-3273-4987-A8F2-71FE410E10A5}" type="presParOf" srcId="{C0B902D5-069F-442E-8748-F2D90B07E05E}" destId="{732C36E0-3074-4194-B2C4-98E94E71BCCE}" srcOrd="1" destOrd="0" presId="urn:microsoft.com/office/officeart/2008/layout/LinedList"/>
    <dgm:cxn modelId="{14DD63BF-7FFD-45CA-8140-5462557D947D}" type="presParOf" srcId="{732C36E0-3074-4194-B2C4-98E94E71BCCE}" destId="{08843B68-D13C-4040-933F-EA204364CEDD}" srcOrd="0" destOrd="0" presId="urn:microsoft.com/office/officeart/2008/layout/LinedList"/>
    <dgm:cxn modelId="{A1445A28-D9AD-4CDB-9507-DD695F2614BB}" type="presParOf" srcId="{732C36E0-3074-4194-B2C4-98E94E71BCCE}" destId="{84B10F6D-B7C5-49D0-AE8F-46BCD6229010}" srcOrd="1" destOrd="0" presId="urn:microsoft.com/office/officeart/2008/layout/LinedList"/>
    <dgm:cxn modelId="{97D40597-08A1-48CA-A95E-5D222A37DA89}" type="presParOf" srcId="{732C36E0-3074-4194-B2C4-98E94E71BCCE}" destId="{EA903426-5C3F-4D15-AF52-A2C03B46063D}" srcOrd="2" destOrd="0" presId="urn:microsoft.com/office/officeart/2008/layout/LinedList"/>
    <dgm:cxn modelId="{9C83400B-D965-4E09-B3A0-A32097D87152}" type="presParOf" srcId="{C0B902D5-069F-442E-8748-F2D90B07E05E}" destId="{D0A34752-B7F4-441F-8A46-75CD096638D5}" srcOrd="2" destOrd="0" presId="urn:microsoft.com/office/officeart/2008/layout/LinedList"/>
    <dgm:cxn modelId="{0F299F6A-102B-4665-AF67-53645D590A99}" type="presParOf" srcId="{C0B902D5-069F-442E-8748-F2D90B07E05E}" destId="{16E4F070-27BB-436E-BD0C-E155BF39A4E5}" srcOrd="3" destOrd="0" presId="urn:microsoft.com/office/officeart/2008/layout/LinedList"/>
    <dgm:cxn modelId="{10933357-BB73-443F-BF7D-4F1D265E4D9F}" type="presParOf" srcId="{C0B902D5-069F-442E-8748-F2D90B07E05E}" destId="{703ED9FE-8B6F-472B-BD31-E798359BBBED}" srcOrd="4" destOrd="0" presId="urn:microsoft.com/office/officeart/2008/layout/LinedList"/>
    <dgm:cxn modelId="{E2CA513A-9218-45AD-BF1F-449CBF82DD4C}" type="presParOf" srcId="{703ED9FE-8B6F-472B-BD31-E798359BBBED}" destId="{77EFB059-CEF4-452A-A64A-DAB4CB409A8C}" srcOrd="0" destOrd="0" presId="urn:microsoft.com/office/officeart/2008/layout/LinedList"/>
    <dgm:cxn modelId="{3183C25A-D332-44F8-AA82-DB2EB03C1CC6}" type="presParOf" srcId="{703ED9FE-8B6F-472B-BD31-E798359BBBED}" destId="{6863C7BF-E991-4C47-9D11-C013E39833B1}" srcOrd="1" destOrd="0" presId="urn:microsoft.com/office/officeart/2008/layout/LinedList"/>
    <dgm:cxn modelId="{8BA0990B-39A4-43D1-A5DA-229CE45291DA}" type="presParOf" srcId="{703ED9FE-8B6F-472B-BD31-E798359BBBED}" destId="{948CCBCB-249B-4E10-A963-34324583351B}" srcOrd="2" destOrd="0" presId="urn:microsoft.com/office/officeart/2008/layout/LinedList"/>
    <dgm:cxn modelId="{31D2B581-87FD-4165-82A6-3D30D3421385}" type="presParOf" srcId="{C0B902D5-069F-442E-8748-F2D90B07E05E}" destId="{DF80A888-33F7-4A50-BDDB-79BFC53B3722}" srcOrd="5" destOrd="0" presId="urn:microsoft.com/office/officeart/2008/layout/LinedList"/>
    <dgm:cxn modelId="{F0896B8D-E62D-472C-B76E-5A8DF3CA8D8D}" type="presParOf" srcId="{C0B902D5-069F-442E-8748-F2D90B07E05E}" destId="{19A69008-F377-4375-8C2A-A323CE39D495}" srcOrd="6" destOrd="0" presId="urn:microsoft.com/office/officeart/2008/layout/LinedList"/>
    <dgm:cxn modelId="{7C7567FC-8689-46BD-A402-AA8098AA70B1}" type="presParOf" srcId="{C0B902D5-069F-442E-8748-F2D90B07E05E}" destId="{1AAB6C44-2625-42ED-9E8D-CE99E4BFF2A5}" srcOrd="7" destOrd="0" presId="urn:microsoft.com/office/officeart/2008/layout/LinedList"/>
    <dgm:cxn modelId="{CE4BC09F-56D5-4C66-A7DB-CBEA0DD9A80E}" type="presParOf" srcId="{1AAB6C44-2625-42ED-9E8D-CE99E4BFF2A5}" destId="{4744E70E-AE83-4B2D-AF71-76FB89592D60}" srcOrd="0" destOrd="0" presId="urn:microsoft.com/office/officeart/2008/layout/LinedList"/>
    <dgm:cxn modelId="{89BA4EB7-F95F-4F82-8226-39FA4179BD1F}" type="presParOf" srcId="{1AAB6C44-2625-42ED-9E8D-CE99E4BFF2A5}" destId="{FFDF4AE5-83AE-4526-A3FC-3D244FC1F863}" srcOrd="1" destOrd="0" presId="urn:microsoft.com/office/officeart/2008/layout/LinedList"/>
    <dgm:cxn modelId="{5CBA4003-AD5E-4D29-A487-8F5B34433928}" type="presParOf" srcId="{1AAB6C44-2625-42ED-9E8D-CE99E4BFF2A5}" destId="{D352B245-3697-49D8-B55A-E96BEFC17855}" srcOrd="2" destOrd="0" presId="urn:microsoft.com/office/officeart/2008/layout/LinedList"/>
    <dgm:cxn modelId="{4FC585DD-C4D2-4A2B-853B-40974545CFCB}" type="presParOf" srcId="{C0B902D5-069F-442E-8748-F2D90B07E05E}" destId="{5F8B4E6A-14C9-4468-95E7-7F79A8E7B943}" srcOrd="8" destOrd="0" presId="urn:microsoft.com/office/officeart/2008/layout/LinedList"/>
    <dgm:cxn modelId="{33A4566E-72EB-4F33-8F10-4E2427735B9C}" type="presParOf" srcId="{C0B902D5-069F-442E-8748-F2D90B07E05E}" destId="{D7C979C3-E1E8-4A6D-840A-DE51C30D58A2}" srcOrd="9" destOrd="0" presId="urn:microsoft.com/office/officeart/2008/layout/LinedList"/>
    <dgm:cxn modelId="{D2B54D69-1804-40C9-87FD-E03C223B8C40}" type="presParOf" srcId="{C0B902D5-069F-442E-8748-F2D90B07E05E}" destId="{20BC2686-7475-45E2-BBB2-385E9B8A1E90}" srcOrd="10" destOrd="0" presId="urn:microsoft.com/office/officeart/2008/layout/LinedList"/>
    <dgm:cxn modelId="{EC5297F2-262A-42A8-9360-A855BC1E2EFB}" type="presParOf" srcId="{20BC2686-7475-45E2-BBB2-385E9B8A1E90}" destId="{F7799CAB-687D-47A6-AAF8-2F5DDC809511}" srcOrd="0" destOrd="0" presId="urn:microsoft.com/office/officeart/2008/layout/LinedList"/>
    <dgm:cxn modelId="{3CDB43B6-A2BB-4445-AA58-76C08ACF67C5}" type="presParOf" srcId="{20BC2686-7475-45E2-BBB2-385E9B8A1E90}" destId="{0391CA65-6B36-443A-A827-8BF2752816FB}" srcOrd="1" destOrd="0" presId="urn:microsoft.com/office/officeart/2008/layout/LinedList"/>
    <dgm:cxn modelId="{598F5FE7-3BFD-4AE4-85AE-23256D1F2B5E}" type="presParOf" srcId="{20BC2686-7475-45E2-BBB2-385E9B8A1E90}" destId="{D28F45B5-88A6-421A-8163-42DCC513F29B}" srcOrd="2" destOrd="0" presId="urn:microsoft.com/office/officeart/2008/layout/LinedList"/>
    <dgm:cxn modelId="{4398E728-878D-4556-917F-8FD88CD213FB}" type="presParOf" srcId="{C0B902D5-069F-442E-8748-F2D90B07E05E}" destId="{EE63AAE3-446C-4FD5-A3F0-859021F371D8}" srcOrd="11" destOrd="0" presId="urn:microsoft.com/office/officeart/2008/layout/LinedList"/>
    <dgm:cxn modelId="{18E51CD5-08D3-4CC7-B7E0-58AB49570824}" type="presParOf" srcId="{C0B902D5-069F-442E-8748-F2D90B07E05E}" destId="{CB9F1968-803D-4E72-9DEA-4469743A38CE}" srcOrd="12" destOrd="0" presId="urn:microsoft.com/office/officeart/2008/layout/Lin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5D6CED-6365-437E-87E4-99A2EC69BBB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0280526-DE64-4E9A-A07A-5F317B061DFF}">
      <dgm:prSet phldrT="[Text]"/>
      <dgm:spPr>
        <a:solidFill>
          <a:schemeClr val="accent1">
            <a:lumMod val="75000"/>
          </a:schemeClr>
        </a:solidFill>
        <a:ln cap="sq">
          <a:miter lim="800000"/>
        </a:ln>
      </dgm:spPr>
      <dgm:t>
        <a:bodyPr/>
        <a:lstStyle/>
        <a:p>
          <a:r>
            <a:rPr lang="de-DE" dirty="0" err="1">
              <a:solidFill>
                <a:schemeClr val="tx1"/>
              </a:solidFill>
            </a:rPr>
            <a:t>extendability</a:t>
          </a:r>
          <a:endParaRPr lang="de-DE" dirty="0">
            <a:solidFill>
              <a:schemeClr val="tx1"/>
            </a:solidFill>
          </a:endParaRPr>
        </a:p>
      </dgm:t>
    </dgm:pt>
    <dgm:pt modelId="{CCB5AE8F-BA0E-475C-ADD7-87B989142081}" type="parTrans" cxnId="{E42AE73C-ECEC-4114-AAEF-A29402C379B6}">
      <dgm:prSet/>
      <dgm:spPr/>
      <dgm:t>
        <a:bodyPr/>
        <a:lstStyle/>
        <a:p>
          <a:endParaRPr lang="de-DE"/>
        </a:p>
      </dgm:t>
    </dgm:pt>
    <dgm:pt modelId="{B147682C-A935-4D65-8A70-130E2242AB5A}" type="sibTrans" cxnId="{E42AE73C-ECEC-4114-AAEF-A29402C379B6}">
      <dgm:prSet/>
      <dgm:spPr/>
      <dgm:t>
        <a:bodyPr/>
        <a:lstStyle/>
        <a:p>
          <a:endParaRPr lang="de-DE"/>
        </a:p>
      </dgm:t>
    </dgm:pt>
    <dgm:pt modelId="{AAD6270F-113F-491C-A817-228608572FF9}">
      <dgm:prSet phldrT="[Text]" custT="1"/>
      <dgm:spPr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high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unit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number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break-even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5D46D092-1DEF-4F50-AA9C-A83FF8CAF318}" type="parTrans" cxnId="{DA4451C5-0078-4E81-8988-5644585C4BFB}">
      <dgm:prSet/>
      <dgm:spPr/>
      <dgm:t>
        <a:bodyPr/>
        <a:lstStyle/>
        <a:p>
          <a:endParaRPr lang="de-DE"/>
        </a:p>
      </dgm:t>
    </dgm:pt>
    <dgm:pt modelId="{5B13EB31-82CE-4329-8318-98C8F6BEC34E}" type="sibTrans" cxnId="{DA4451C5-0078-4E81-8988-5644585C4BFB}">
      <dgm:prSet/>
      <dgm:spPr/>
      <dgm:t>
        <a:bodyPr/>
        <a:lstStyle/>
        <a:p>
          <a:endParaRPr lang="de-DE"/>
        </a:p>
      </dgm:t>
    </dgm:pt>
    <dgm:pt modelId="{C7543B72-894C-4824-9B89-416519E868B0}">
      <dgm:prSet phldrT="[Text]" custT="1"/>
      <dgm:spPr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weak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competition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(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genre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)</a:t>
          </a:r>
        </a:p>
      </dgm:t>
    </dgm:pt>
    <dgm:pt modelId="{FEE692C7-2E1B-4AA6-945A-5551EFB52E6B}" type="parTrans" cxnId="{C60A3278-0EAB-4561-A98A-8AC884E5127E}">
      <dgm:prSet/>
      <dgm:spPr/>
      <dgm:t>
        <a:bodyPr/>
        <a:lstStyle/>
        <a:p>
          <a:endParaRPr lang="de-DE"/>
        </a:p>
      </dgm:t>
    </dgm:pt>
    <dgm:pt modelId="{64CBE899-717E-456E-92A0-CF0D3B6C8332}" type="sibTrans" cxnId="{C60A3278-0EAB-4561-A98A-8AC884E5127E}">
      <dgm:prSet/>
      <dgm:spPr/>
      <dgm:t>
        <a:bodyPr/>
        <a:lstStyle/>
        <a:p>
          <a:endParaRPr lang="de-DE"/>
        </a:p>
      </dgm:t>
    </dgm:pt>
    <dgm:pt modelId="{0AC074F5-A2E1-4288-9D06-7F7F17729E95}">
      <dgm:prSet phldrT="[Text]" custT="1"/>
      <dgm:spPr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target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group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hard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reach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B733CE75-186F-4F4B-8D19-6122F734DFF1}" type="parTrans" cxnId="{036B7BD4-B95C-4989-9F95-591CAB65B8DC}">
      <dgm:prSet/>
      <dgm:spPr/>
      <dgm:t>
        <a:bodyPr/>
        <a:lstStyle/>
        <a:p>
          <a:endParaRPr lang="de-DE"/>
        </a:p>
      </dgm:t>
    </dgm:pt>
    <dgm:pt modelId="{069B3E35-75FF-4C6B-AB92-6B42C3F09B34}" type="sibTrans" cxnId="{036B7BD4-B95C-4989-9F95-591CAB65B8DC}">
      <dgm:prSet/>
      <dgm:spPr/>
      <dgm:t>
        <a:bodyPr/>
        <a:lstStyle/>
        <a:p>
          <a:endParaRPr lang="de-DE"/>
        </a:p>
      </dgm:t>
    </dgm:pt>
    <dgm:pt modelId="{E794E8BA-2B34-4794-8CC8-1AD28CBD7AFA}">
      <dgm:prSet phldrT="[Text]" custT="1"/>
      <dgm:spPr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graphics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BDC33C46-4A7D-46C6-91FC-58E670186413}" type="parTrans" cxnId="{3DA7167A-3916-49AF-8094-962E191EEC3E}">
      <dgm:prSet/>
      <dgm:spPr/>
      <dgm:t>
        <a:bodyPr/>
        <a:lstStyle/>
        <a:p>
          <a:endParaRPr lang="de-DE"/>
        </a:p>
      </dgm:t>
    </dgm:pt>
    <dgm:pt modelId="{92576F45-7436-400E-8B76-CD997DE18E29}" type="sibTrans" cxnId="{3DA7167A-3916-49AF-8094-962E191EEC3E}">
      <dgm:prSet/>
      <dgm:spPr/>
      <dgm:t>
        <a:bodyPr/>
        <a:lstStyle/>
        <a:p>
          <a:endParaRPr lang="de-DE"/>
        </a:p>
      </dgm:t>
    </dgm:pt>
    <dgm:pt modelId="{A83EBD76-50B2-40F1-A9A6-13E63DBDC15C}" type="pres">
      <dgm:prSet presAssocID="{155D6CED-6365-437E-87E4-99A2EC69BBB0}" presName="diagram" presStyleCnt="0">
        <dgm:presLayoutVars>
          <dgm:dir/>
          <dgm:resizeHandles val="exact"/>
        </dgm:presLayoutVars>
      </dgm:prSet>
      <dgm:spPr/>
    </dgm:pt>
    <dgm:pt modelId="{B7463FC3-FE84-4361-8251-5DFAA91AC3C3}" type="pres">
      <dgm:prSet presAssocID="{30280526-DE64-4E9A-A07A-5F317B061DFF}" presName="node" presStyleLbl="node1" presStyleIdx="0" presStyleCnt="5">
        <dgm:presLayoutVars>
          <dgm:bulletEnabled val="1"/>
        </dgm:presLayoutVars>
      </dgm:prSet>
      <dgm:spPr/>
    </dgm:pt>
    <dgm:pt modelId="{3BE29966-A63C-478F-AE24-24810C3AE28D}" type="pres">
      <dgm:prSet presAssocID="{B147682C-A935-4D65-8A70-130E2242AB5A}" presName="sibTrans" presStyleCnt="0"/>
      <dgm:spPr/>
    </dgm:pt>
    <dgm:pt modelId="{8731FA69-8AC1-4EF1-9E31-1AD0EDA74964}" type="pres">
      <dgm:prSet presAssocID="{AAD6270F-113F-491C-A817-228608572FF9}" presName="node" presStyleLbl="node1" presStyleIdx="1" presStyleCnt="5">
        <dgm:presLayoutVars>
          <dgm:bulletEnabled val="1"/>
        </dgm:presLayoutVars>
      </dgm:prSet>
      <dgm:spPr>
        <a:xfrm>
          <a:off x="2351229" y="1016"/>
          <a:ext cx="1693283" cy="1015970"/>
        </a:xfrm>
        <a:prstGeom prst="rect">
          <a:avLst/>
        </a:prstGeom>
      </dgm:spPr>
    </dgm:pt>
    <dgm:pt modelId="{4B9981A1-D87C-45A1-8863-35663D0094CE}" type="pres">
      <dgm:prSet presAssocID="{5B13EB31-82CE-4329-8318-98C8F6BEC34E}" presName="sibTrans" presStyleCnt="0"/>
      <dgm:spPr/>
    </dgm:pt>
    <dgm:pt modelId="{D6EA0F58-E0A0-4BA1-833E-DCEA802D396B}" type="pres">
      <dgm:prSet presAssocID="{C7543B72-894C-4824-9B89-416519E868B0}" presName="node" presStyleLbl="node1" presStyleIdx="2" presStyleCnt="5">
        <dgm:presLayoutVars>
          <dgm:bulletEnabled val="1"/>
        </dgm:presLayoutVars>
      </dgm:prSet>
      <dgm:spPr>
        <a:xfrm>
          <a:off x="488617" y="1186314"/>
          <a:ext cx="1693283" cy="1015970"/>
        </a:xfrm>
        <a:prstGeom prst="rect">
          <a:avLst/>
        </a:prstGeom>
      </dgm:spPr>
    </dgm:pt>
    <dgm:pt modelId="{2EFB3734-A0F3-419E-B84D-BEF667EDE66A}" type="pres">
      <dgm:prSet presAssocID="{64CBE899-717E-456E-92A0-CF0D3B6C8332}" presName="sibTrans" presStyleCnt="0"/>
      <dgm:spPr/>
    </dgm:pt>
    <dgm:pt modelId="{75112547-DFE1-4109-B920-80F10E10EFA7}" type="pres">
      <dgm:prSet presAssocID="{0AC074F5-A2E1-4288-9D06-7F7F17729E95}" presName="node" presStyleLbl="node1" presStyleIdx="3" presStyleCnt="5">
        <dgm:presLayoutVars>
          <dgm:bulletEnabled val="1"/>
        </dgm:presLayoutVars>
      </dgm:prSet>
      <dgm:spPr>
        <a:xfrm>
          <a:off x="2351229" y="1186314"/>
          <a:ext cx="1693283" cy="1015970"/>
        </a:xfrm>
        <a:prstGeom prst="rect">
          <a:avLst/>
        </a:prstGeom>
      </dgm:spPr>
    </dgm:pt>
    <dgm:pt modelId="{6009232B-2427-4EA7-B5D1-80ED79FF4833}" type="pres">
      <dgm:prSet presAssocID="{069B3E35-75FF-4C6B-AB92-6B42C3F09B34}" presName="sibTrans" presStyleCnt="0"/>
      <dgm:spPr/>
    </dgm:pt>
    <dgm:pt modelId="{011DC37B-87A6-4780-B89C-78C8E1A8BD49}" type="pres">
      <dgm:prSet presAssocID="{E794E8BA-2B34-4794-8CC8-1AD28CBD7AFA}" presName="node" presStyleLbl="node1" presStyleIdx="4" presStyleCnt="5" custLinFactNeighborX="-55120" custLinFactNeighborY="69">
        <dgm:presLayoutVars>
          <dgm:bulletEnabled val="1"/>
        </dgm:presLayoutVars>
      </dgm:prSet>
      <dgm:spPr>
        <a:xfrm>
          <a:off x="486585" y="2372314"/>
          <a:ext cx="1693283" cy="1015970"/>
        </a:xfrm>
        <a:prstGeom prst="rect">
          <a:avLst/>
        </a:prstGeom>
      </dgm:spPr>
    </dgm:pt>
  </dgm:ptLst>
  <dgm:cxnLst>
    <dgm:cxn modelId="{D0FCF208-6BA0-4795-BDF8-564AB8F460B0}" type="presOf" srcId="{AAD6270F-113F-491C-A817-228608572FF9}" destId="{8731FA69-8AC1-4EF1-9E31-1AD0EDA74964}" srcOrd="0" destOrd="0" presId="urn:microsoft.com/office/officeart/2005/8/layout/default"/>
    <dgm:cxn modelId="{6A57251E-18C2-4739-AB3A-FA7F89A19192}" type="presOf" srcId="{155D6CED-6365-437E-87E4-99A2EC69BBB0}" destId="{A83EBD76-50B2-40F1-A9A6-13E63DBDC15C}" srcOrd="0" destOrd="0" presId="urn:microsoft.com/office/officeart/2005/8/layout/default"/>
    <dgm:cxn modelId="{CE07F42C-C753-4E76-993F-F652C9D59485}" type="presOf" srcId="{30280526-DE64-4E9A-A07A-5F317B061DFF}" destId="{B7463FC3-FE84-4361-8251-5DFAA91AC3C3}" srcOrd="0" destOrd="0" presId="urn:microsoft.com/office/officeart/2005/8/layout/default"/>
    <dgm:cxn modelId="{E42AE73C-ECEC-4114-AAEF-A29402C379B6}" srcId="{155D6CED-6365-437E-87E4-99A2EC69BBB0}" destId="{30280526-DE64-4E9A-A07A-5F317B061DFF}" srcOrd="0" destOrd="0" parTransId="{CCB5AE8F-BA0E-475C-ADD7-87B989142081}" sibTransId="{B147682C-A935-4D65-8A70-130E2242AB5A}"/>
    <dgm:cxn modelId="{5F17933D-3799-49D9-B6F7-D9AECB1D36AF}" type="presOf" srcId="{0AC074F5-A2E1-4288-9D06-7F7F17729E95}" destId="{75112547-DFE1-4109-B920-80F10E10EFA7}" srcOrd="0" destOrd="0" presId="urn:microsoft.com/office/officeart/2005/8/layout/default"/>
    <dgm:cxn modelId="{C60A3278-0EAB-4561-A98A-8AC884E5127E}" srcId="{155D6CED-6365-437E-87E4-99A2EC69BBB0}" destId="{C7543B72-894C-4824-9B89-416519E868B0}" srcOrd="2" destOrd="0" parTransId="{FEE692C7-2E1B-4AA6-945A-5551EFB52E6B}" sibTransId="{64CBE899-717E-456E-92A0-CF0D3B6C8332}"/>
    <dgm:cxn modelId="{3DA7167A-3916-49AF-8094-962E191EEC3E}" srcId="{155D6CED-6365-437E-87E4-99A2EC69BBB0}" destId="{E794E8BA-2B34-4794-8CC8-1AD28CBD7AFA}" srcOrd="4" destOrd="0" parTransId="{BDC33C46-4A7D-46C6-91FC-58E670186413}" sibTransId="{92576F45-7436-400E-8B76-CD997DE18E29}"/>
    <dgm:cxn modelId="{D6124DBD-5229-4B89-BDAF-657DB8D234D7}" type="presOf" srcId="{C7543B72-894C-4824-9B89-416519E868B0}" destId="{D6EA0F58-E0A0-4BA1-833E-DCEA802D396B}" srcOrd="0" destOrd="0" presId="urn:microsoft.com/office/officeart/2005/8/layout/default"/>
    <dgm:cxn modelId="{DA4451C5-0078-4E81-8988-5644585C4BFB}" srcId="{155D6CED-6365-437E-87E4-99A2EC69BBB0}" destId="{AAD6270F-113F-491C-A817-228608572FF9}" srcOrd="1" destOrd="0" parTransId="{5D46D092-1DEF-4F50-AA9C-A83FF8CAF318}" sibTransId="{5B13EB31-82CE-4329-8318-98C8F6BEC34E}"/>
    <dgm:cxn modelId="{856704D2-54C2-4177-83E1-DC579D859230}" type="presOf" srcId="{E794E8BA-2B34-4794-8CC8-1AD28CBD7AFA}" destId="{011DC37B-87A6-4780-B89C-78C8E1A8BD49}" srcOrd="0" destOrd="0" presId="urn:microsoft.com/office/officeart/2005/8/layout/default"/>
    <dgm:cxn modelId="{036B7BD4-B95C-4989-9F95-591CAB65B8DC}" srcId="{155D6CED-6365-437E-87E4-99A2EC69BBB0}" destId="{0AC074F5-A2E1-4288-9D06-7F7F17729E95}" srcOrd="3" destOrd="0" parTransId="{B733CE75-186F-4F4B-8D19-6122F734DFF1}" sibTransId="{069B3E35-75FF-4C6B-AB92-6B42C3F09B34}"/>
    <dgm:cxn modelId="{E8F6230F-692B-4145-807B-DFD90959D786}" type="presParOf" srcId="{A83EBD76-50B2-40F1-A9A6-13E63DBDC15C}" destId="{B7463FC3-FE84-4361-8251-5DFAA91AC3C3}" srcOrd="0" destOrd="0" presId="urn:microsoft.com/office/officeart/2005/8/layout/default"/>
    <dgm:cxn modelId="{DC383F17-D1C4-4FC6-811C-274DB8174A2E}" type="presParOf" srcId="{A83EBD76-50B2-40F1-A9A6-13E63DBDC15C}" destId="{3BE29966-A63C-478F-AE24-24810C3AE28D}" srcOrd="1" destOrd="0" presId="urn:microsoft.com/office/officeart/2005/8/layout/default"/>
    <dgm:cxn modelId="{72414A0A-4322-4825-9CD8-4698BAE33D3E}" type="presParOf" srcId="{A83EBD76-50B2-40F1-A9A6-13E63DBDC15C}" destId="{8731FA69-8AC1-4EF1-9E31-1AD0EDA74964}" srcOrd="2" destOrd="0" presId="urn:microsoft.com/office/officeart/2005/8/layout/default"/>
    <dgm:cxn modelId="{95D22A48-D3BE-4E2E-8D24-A0E9916857D6}" type="presParOf" srcId="{A83EBD76-50B2-40F1-A9A6-13E63DBDC15C}" destId="{4B9981A1-D87C-45A1-8863-35663D0094CE}" srcOrd="3" destOrd="0" presId="urn:microsoft.com/office/officeart/2005/8/layout/default"/>
    <dgm:cxn modelId="{31DA11E2-C163-4426-834A-E44C344FF7D7}" type="presParOf" srcId="{A83EBD76-50B2-40F1-A9A6-13E63DBDC15C}" destId="{D6EA0F58-E0A0-4BA1-833E-DCEA802D396B}" srcOrd="4" destOrd="0" presId="urn:microsoft.com/office/officeart/2005/8/layout/default"/>
    <dgm:cxn modelId="{232DC498-8793-4A04-8DEE-42ABAB0AC329}" type="presParOf" srcId="{A83EBD76-50B2-40F1-A9A6-13E63DBDC15C}" destId="{2EFB3734-A0F3-419E-B84D-BEF667EDE66A}" srcOrd="5" destOrd="0" presId="urn:microsoft.com/office/officeart/2005/8/layout/default"/>
    <dgm:cxn modelId="{A24F46CB-4914-4E4A-A0D1-EDC5D562AEA8}" type="presParOf" srcId="{A83EBD76-50B2-40F1-A9A6-13E63DBDC15C}" destId="{75112547-DFE1-4109-B920-80F10E10EFA7}" srcOrd="6" destOrd="0" presId="urn:microsoft.com/office/officeart/2005/8/layout/default"/>
    <dgm:cxn modelId="{CEE73956-B685-4D86-B931-E6EBCDF37CDE}" type="presParOf" srcId="{A83EBD76-50B2-40F1-A9A6-13E63DBDC15C}" destId="{6009232B-2427-4EA7-B5D1-80ED79FF4833}" srcOrd="7" destOrd="0" presId="urn:microsoft.com/office/officeart/2005/8/layout/default"/>
    <dgm:cxn modelId="{A89BBC09-0C33-4971-8AFE-C9E9CEF6E5D9}" type="presParOf" srcId="{A83EBD76-50B2-40F1-A9A6-13E63DBDC15C}" destId="{011DC37B-87A6-4780-B89C-78C8E1A8BD49}" srcOrd="8" destOrd="0" presId="urn:microsoft.com/office/officeart/2005/8/layout/default"/>
  </dgm:cxnLst>
  <dgm:bg>
    <a:effectLst>
      <a:softEdge rad="254000"/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4AF40F-82F5-4625-8746-0DA1F17F3A82}">
      <dsp:nvSpPr>
        <dsp:cNvPr id="0" name=""/>
        <dsp:cNvSpPr/>
      </dsp:nvSpPr>
      <dsp:spPr>
        <a:xfrm>
          <a:off x="0" y="0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60685-DAB5-4458-90EE-A226F0F9AE6E}">
      <dsp:nvSpPr>
        <dsp:cNvPr id="0" name=""/>
        <dsp:cNvSpPr/>
      </dsp:nvSpPr>
      <dsp:spPr>
        <a:xfrm>
          <a:off x="0" y="0"/>
          <a:ext cx="1679121" cy="1875290"/>
        </a:xfrm>
        <a:prstGeom prst="rect">
          <a:avLst/>
        </a:prstGeom>
        <a:gradFill rotWithShape="1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Publisher:</a:t>
          </a:r>
        </a:p>
      </dsp:txBody>
      <dsp:txXfrm>
        <a:off x="0" y="0"/>
        <a:ext cx="1679121" cy="1875290"/>
      </dsp:txXfrm>
    </dsp:sp>
    <dsp:sp modelId="{EBCC6E84-2729-4413-BCB8-F7F13A40155F}">
      <dsp:nvSpPr>
        <dsp:cNvPr id="0" name=""/>
        <dsp:cNvSpPr/>
      </dsp:nvSpPr>
      <dsp:spPr>
        <a:xfrm>
          <a:off x="1805055" y="29301"/>
          <a:ext cx="6590551" cy="586028"/>
        </a:xfrm>
        <a:prstGeom prst="rect">
          <a:avLst/>
        </a:prstGeom>
        <a:gradFill rotWithShape="1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geringe bis keine Anschaffungskosten</a:t>
          </a:r>
        </a:p>
      </dsp:txBody>
      <dsp:txXfrm>
        <a:off x="1805055" y="29301"/>
        <a:ext cx="6590551" cy="586028"/>
      </dsp:txXfrm>
    </dsp:sp>
    <dsp:sp modelId="{B3444362-885B-4C4F-8C2F-1839C86AB2EE}">
      <dsp:nvSpPr>
        <dsp:cNvPr id="0" name=""/>
        <dsp:cNvSpPr/>
      </dsp:nvSpPr>
      <dsp:spPr>
        <a:xfrm>
          <a:off x="1679121" y="61532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E4A84F-1857-4007-9148-53CD124543BA}">
      <dsp:nvSpPr>
        <dsp:cNvPr id="0" name=""/>
        <dsp:cNvSpPr/>
      </dsp:nvSpPr>
      <dsp:spPr>
        <a:xfrm>
          <a:off x="1805055" y="644631"/>
          <a:ext cx="6590551" cy="586028"/>
        </a:xfrm>
        <a:prstGeom prst="rect">
          <a:avLst/>
        </a:prstGeom>
        <a:gradFill rotWithShape="1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Bei Erfolg Spieleinhalt ohne zusätzliche Fixkosten erweiterbar</a:t>
          </a:r>
        </a:p>
      </dsp:txBody>
      <dsp:txXfrm>
        <a:off x="1805055" y="644631"/>
        <a:ext cx="6590551" cy="586028"/>
      </dsp:txXfrm>
    </dsp:sp>
    <dsp:sp modelId="{D4DEC0C6-10C5-4CDA-9665-233AB2012A1D}">
      <dsp:nvSpPr>
        <dsp:cNvPr id="0" name=""/>
        <dsp:cNvSpPr/>
      </dsp:nvSpPr>
      <dsp:spPr>
        <a:xfrm>
          <a:off x="1679121" y="123065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5D8593-303B-4AE4-8102-283BFD1ACC92}">
      <dsp:nvSpPr>
        <dsp:cNvPr id="0" name=""/>
        <dsp:cNvSpPr/>
      </dsp:nvSpPr>
      <dsp:spPr>
        <a:xfrm>
          <a:off x="1805055" y="1259961"/>
          <a:ext cx="6590551" cy="586028"/>
        </a:xfrm>
        <a:prstGeom prst="rect">
          <a:avLst/>
        </a:prstGeom>
        <a:gradFill rotWithShape="1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Cross Plattform</a:t>
          </a:r>
        </a:p>
      </dsp:txBody>
      <dsp:txXfrm>
        <a:off x="1805055" y="1259961"/>
        <a:ext cx="6590551" cy="586028"/>
      </dsp:txXfrm>
    </dsp:sp>
    <dsp:sp modelId="{48E61CCE-1989-4354-A7A3-FE52069D830C}">
      <dsp:nvSpPr>
        <dsp:cNvPr id="0" name=""/>
        <dsp:cNvSpPr/>
      </dsp:nvSpPr>
      <dsp:spPr>
        <a:xfrm>
          <a:off x="1679121" y="184598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381826-ED43-48EF-BF99-D8F1B847B86F}">
      <dsp:nvSpPr>
        <dsp:cNvPr id="0" name=""/>
        <dsp:cNvSpPr/>
      </dsp:nvSpPr>
      <dsp:spPr>
        <a:xfrm>
          <a:off x="0" y="1875291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C412F4-0DC0-4F5E-B291-DC004FB21DD3}">
      <dsp:nvSpPr>
        <dsp:cNvPr id="0" name=""/>
        <dsp:cNvSpPr/>
      </dsp:nvSpPr>
      <dsp:spPr>
        <a:xfrm>
          <a:off x="0" y="1875291"/>
          <a:ext cx="1679121" cy="1875290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Spieler: </a:t>
          </a:r>
        </a:p>
      </dsp:txBody>
      <dsp:txXfrm>
        <a:off x="0" y="1875291"/>
        <a:ext cx="1679121" cy="1875290"/>
      </dsp:txXfrm>
    </dsp:sp>
    <dsp:sp modelId="{84B10F6D-B7C5-49D0-AE8F-46BCD6229010}">
      <dsp:nvSpPr>
        <dsp:cNvPr id="0" name=""/>
        <dsp:cNvSpPr/>
      </dsp:nvSpPr>
      <dsp:spPr>
        <a:xfrm>
          <a:off x="1805055" y="1897335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Einzigartiges Spiel (Domino Genre extrem klein)</a:t>
          </a:r>
        </a:p>
      </dsp:txBody>
      <dsp:txXfrm>
        <a:off x="1805055" y="1897335"/>
        <a:ext cx="6590551" cy="440894"/>
      </dsp:txXfrm>
    </dsp:sp>
    <dsp:sp modelId="{D0A34752-B7F4-441F-8A46-75CD096638D5}">
      <dsp:nvSpPr>
        <dsp:cNvPr id="0" name=""/>
        <dsp:cNvSpPr/>
      </dsp:nvSpPr>
      <dsp:spPr>
        <a:xfrm>
          <a:off x="1679121" y="233823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63C7BF-E991-4C47-9D11-C013E39833B1}">
      <dsp:nvSpPr>
        <dsp:cNvPr id="0" name=""/>
        <dsp:cNvSpPr/>
      </dsp:nvSpPr>
      <dsp:spPr>
        <a:xfrm>
          <a:off x="1805055" y="2360275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Graphik (gegenüber Konkurrenz + </a:t>
          </a:r>
          <a:r>
            <a:rPr lang="de-DE" sz="1700" kern="1200" dirty="0" err="1"/>
            <a:t>Theme</a:t>
          </a:r>
          <a:r>
            <a:rPr lang="de-DE" sz="1700" kern="1200" dirty="0"/>
            <a:t> Immersion)</a:t>
          </a:r>
        </a:p>
      </dsp:txBody>
      <dsp:txXfrm>
        <a:off x="1805055" y="2360275"/>
        <a:ext cx="6590551" cy="440894"/>
      </dsp:txXfrm>
    </dsp:sp>
    <dsp:sp modelId="{DF80A888-33F7-4A50-BDDB-79BFC53B3722}">
      <dsp:nvSpPr>
        <dsp:cNvPr id="0" name=""/>
        <dsp:cNvSpPr/>
      </dsp:nvSpPr>
      <dsp:spPr>
        <a:xfrm>
          <a:off x="1679121" y="280117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DF4AE5-83AE-4526-A3FC-3D244FC1F863}">
      <dsp:nvSpPr>
        <dsp:cNvPr id="0" name=""/>
        <dsp:cNvSpPr/>
      </dsp:nvSpPr>
      <dsp:spPr>
        <a:xfrm>
          <a:off x="1805055" y="2823214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Nostalgiefaktor für Domino Fans</a:t>
          </a:r>
        </a:p>
      </dsp:txBody>
      <dsp:txXfrm>
        <a:off x="1805055" y="2823214"/>
        <a:ext cx="6590551" cy="440894"/>
      </dsp:txXfrm>
    </dsp:sp>
    <dsp:sp modelId="{5F8B4E6A-14C9-4468-95E7-7F79A8E7B943}">
      <dsp:nvSpPr>
        <dsp:cNvPr id="0" name=""/>
        <dsp:cNvSpPr/>
      </dsp:nvSpPr>
      <dsp:spPr>
        <a:xfrm>
          <a:off x="1679121" y="326410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91CA65-6B36-443A-A827-8BF2752816FB}">
      <dsp:nvSpPr>
        <dsp:cNvPr id="0" name=""/>
        <dsp:cNvSpPr/>
      </dsp:nvSpPr>
      <dsp:spPr>
        <a:xfrm>
          <a:off x="1805055" y="3286154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Cross </a:t>
          </a:r>
          <a:r>
            <a:rPr lang="de-DE" sz="1700" kern="1200" dirty="0" err="1"/>
            <a:t>Platform</a:t>
          </a:r>
          <a:endParaRPr lang="de-DE" sz="1700" kern="1200" dirty="0"/>
        </a:p>
      </dsp:txBody>
      <dsp:txXfrm>
        <a:off x="1805055" y="3286154"/>
        <a:ext cx="6590551" cy="440894"/>
      </dsp:txXfrm>
    </dsp:sp>
    <dsp:sp modelId="{EE63AAE3-446C-4FD5-A3F0-859021F371D8}">
      <dsp:nvSpPr>
        <dsp:cNvPr id="0" name=""/>
        <dsp:cNvSpPr/>
      </dsp:nvSpPr>
      <dsp:spPr>
        <a:xfrm>
          <a:off x="1679121" y="372704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63FC3-FE84-4361-8251-5DFAA91AC3C3}">
      <dsp:nvSpPr>
        <dsp:cNvPr id="0" name=""/>
        <dsp:cNvSpPr/>
      </dsp:nvSpPr>
      <dsp:spPr>
        <a:xfrm>
          <a:off x="488617" y="1016"/>
          <a:ext cx="1693283" cy="1015970"/>
        </a:xfrm>
        <a:prstGeom prst="rect">
          <a:avLst/>
        </a:prstGeom>
        <a:solidFill>
          <a:schemeClr val="accent1">
            <a:lumMod val="75000"/>
          </a:scheme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 err="1">
              <a:solidFill>
                <a:schemeClr val="tx1"/>
              </a:solidFill>
            </a:rPr>
            <a:t>extendability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488617" y="1016"/>
        <a:ext cx="1693283" cy="1015970"/>
      </dsp:txXfrm>
    </dsp:sp>
    <dsp:sp modelId="{8731FA69-8AC1-4EF1-9E31-1AD0EDA74964}">
      <dsp:nvSpPr>
        <dsp:cNvPr id="0" name=""/>
        <dsp:cNvSpPr/>
      </dsp:nvSpPr>
      <dsp:spPr>
        <a:xfrm>
          <a:off x="2351229" y="1016"/>
          <a:ext cx="1693283" cy="1015970"/>
        </a:xfrm>
        <a:prstGeom prst="rect">
          <a:avLst/>
        </a:prstGeom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high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unit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number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break-even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2351229" y="1016"/>
        <a:ext cx="1693283" cy="1015970"/>
      </dsp:txXfrm>
    </dsp:sp>
    <dsp:sp modelId="{D6EA0F58-E0A0-4BA1-833E-DCEA802D396B}">
      <dsp:nvSpPr>
        <dsp:cNvPr id="0" name=""/>
        <dsp:cNvSpPr/>
      </dsp:nvSpPr>
      <dsp:spPr>
        <a:xfrm>
          <a:off x="488617" y="1186314"/>
          <a:ext cx="1693283" cy="1015970"/>
        </a:xfrm>
        <a:prstGeom prst="rect">
          <a:avLst/>
        </a:prstGeom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weak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competition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(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genre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)</a:t>
          </a:r>
        </a:p>
      </dsp:txBody>
      <dsp:txXfrm>
        <a:off x="488617" y="1186314"/>
        <a:ext cx="1693283" cy="1015970"/>
      </dsp:txXfrm>
    </dsp:sp>
    <dsp:sp modelId="{75112547-DFE1-4109-B920-80F10E10EFA7}">
      <dsp:nvSpPr>
        <dsp:cNvPr id="0" name=""/>
        <dsp:cNvSpPr/>
      </dsp:nvSpPr>
      <dsp:spPr>
        <a:xfrm>
          <a:off x="2351229" y="1186314"/>
          <a:ext cx="1693283" cy="1015970"/>
        </a:xfrm>
        <a:prstGeom prst="rect">
          <a:avLst/>
        </a:prstGeom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target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group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hard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reach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2351229" y="1186314"/>
        <a:ext cx="1693283" cy="1015970"/>
      </dsp:txXfrm>
    </dsp:sp>
    <dsp:sp modelId="{011DC37B-87A6-4780-B89C-78C8E1A8BD49}">
      <dsp:nvSpPr>
        <dsp:cNvPr id="0" name=""/>
        <dsp:cNvSpPr/>
      </dsp:nvSpPr>
      <dsp:spPr>
        <a:xfrm>
          <a:off x="486585" y="2372314"/>
          <a:ext cx="1693283" cy="1015970"/>
        </a:xfrm>
        <a:prstGeom prst="rect">
          <a:avLst/>
        </a:prstGeom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graphics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486585" y="2372314"/>
        <a:ext cx="1693283" cy="1015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11.jpeg>
</file>

<file path=ppt/media/image12.PNG>
</file>

<file path=ppt/media/image13.PN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3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7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410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505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68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68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79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0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6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31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3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2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37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97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3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3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8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263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0DA4B2-865D-4FA1-8A6D-147F379C6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6000" dirty="0"/>
              <a:t>Kings </a:t>
            </a:r>
            <a:r>
              <a:rPr lang="de-DE" sz="6000" dirty="0" err="1"/>
              <a:t>of</a:t>
            </a:r>
            <a:r>
              <a:rPr lang="de-DE" sz="6000" dirty="0"/>
              <a:t> </a:t>
            </a:r>
            <a:r>
              <a:rPr lang="de-DE" sz="6000" dirty="0" err="1"/>
              <a:t>Dominia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1732A2-8B13-4D02-81F8-C811E72875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Alexander Schuster, </a:t>
            </a:r>
            <a:r>
              <a:rPr lang="de-DE" dirty="0" err="1"/>
              <a:t>Mengdi</a:t>
            </a:r>
            <a:r>
              <a:rPr lang="de-DE" dirty="0"/>
              <a:t> Wang ,</a:t>
            </a:r>
          </a:p>
          <a:p>
            <a:r>
              <a:rPr lang="de-DE" dirty="0"/>
              <a:t>Mohamed </a:t>
            </a:r>
            <a:r>
              <a:rPr lang="de-DE" dirty="0" err="1"/>
              <a:t>Haddej</a:t>
            </a:r>
            <a:r>
              <a:rPr lang="de-DE" dirty="0"/>
              <a:t>, Alexander Epple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820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34DB71-77D2-4A81-9447-090C39033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2: </a:t>
            </a:r>
            <a:r>
              <a:rPr lang="de-DE" dirty="0" err="1"/>
              <a:t>Platform</a:t>
            </a:r>
            <a:r>
              <a:rPr lang="de-DE" dirty="0"/>
              <a:t> &amp; 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67FBCB-E4A0-4865-9994-91E8E1D8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400" b="1" dirty="0"/>
              <a:t>Communication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Face-To-Face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Whatsapp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Discord</a:t>
            </a:r>
            <a:endParaRPr lang="de-DE" dirty="0"/>
          </a:p>
          <a:p>
            <a:endParaRPr lang="de-DE" dirty="0"/>
          </a:p>
          <a:p>
            <a:r>
              <a:rPr lang="de-DE" sz="2400" b="1" dirty="0"/>
              <a:t>Prototype </a:t>
            </a:r>
            <a:r>
              <a:rPr lang="de-DE" sz="2400" b="1" dirty="0" err="1"/>
              <a:t>Platform</a:t>
            </a:r>
            <a:endParaRPr lang="de-DE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Unity</a:t>
            </a:r>
          </a:p>
          <a:p>
            <a:endParaRPr lang="de-DE" dirty="0"/>
          </a:p>
          <a:p>
            <a:r>
              <a:rPr lang="de-DE" sz="2400" b="1" dirty="0"/>
              <a:t>Source Control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Github</a:t>
            </a:r>
            <a:r>
              <a:rPr lang="de-DE" dirty="0"/>
              <a:t> Plug-In for Unity</a:t>
            </a:r>
          </a:p>
        </p:txBody>
      </p:sp>
    </p:spTree>
    <p:extLst>
      <p:ext uri="{BB962C8B-B14F-4D97-AF65-F5344CB8AC3E}">
        <p14:creationId xmlns:p14="http://schemas.microsoft.com/office/powerpoint/2010/main" val="46988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Before</a:t>
            </a:r>
            <a:r>
              <a:rPr lang="de-DE" sz="2400" b="1" dirty="0"/>
              <a:t> our </a:t>
            </a:r>
            <a:r>
              <a:rPr lang="de-DE" sz="2400" b="1" dirty="0" err="1"/>
              <a:t>project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736532"/>
              </p:ext>
            </p:extLst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Deadline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20.11.2017 (4th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 (5th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24.12.2017 (Chrismas)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day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5512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When</a:t>
            </a:r>
            <a:r>
              <a:rPr lang="de-DE" sz="2400" b="1" dirty="0"/>
              <a:t> </a:t>
            </a:r>
            <a:r>
              <a:rPr lang="de-DE" sz="2400" b="1" dirty="0" err="1"/>
              <a:t>it</a:t>
            </a:r>
            <a:r>
              <a:rPr lang="de-DE" sz="2400" b="1" dirty="0"/>
              <a:t> </a:t>
            </a:r>
            <a:r>
              <a:rPr lang="de-DE" sz="2400" b="1" dirty="0" err="1"/>
              <a:t>really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683335"/>
              </p:ext>
            </p:extLst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Overdue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329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5103F1-0B4C-4AB4-BBDF-3B2F445E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4: Action List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70BDE27B-EAA7-406A-8825-13747C4F70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7624259"/>
              </p:ext>
            </p:extLst>
          </p:nvPr>
        </p:nvGraphicFramePr>
        <p:xfrm>
          <a:off x="827088" y="2410808"/>
          <a:ext cx="7619961" cy="315150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39987">
                  <a:extLst>
                    <a:ext uri="{9D8B030D-6E8A-4147-A177-3AD203B41FA5}">
                      <a16:colId xmlns:a16="http://schemas.microsoft.com/office/drawing/2014/main" val="2589235675"/>
                    </a:ext>
                  </a:extLst>
                </a:gridCol>
                <a:gridCol w="1795940">
                  <a:extLst>
                    <a:ext uri="{9D8B030D-6E8A-4147-A177-3AD203B41FA5}">
                      <a16:colId xmlns:a16="http://schemas.microsoft.com/office/drawing/2014/main" val="3403038097"/>
                    </a:ext>
                  </a:extLst>
                </a:gridCol>
                <a:gridCol w="3284034">
                  <a:extLst>
                    <a:ext uri="{9D8B030D-6E8A-4147-A177-3AD203B41FA5}">
                      <a16:colId xmlns:a16="http://schemas.microsoft.com/office/drawing/2014/main" val="50182235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2647815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1. Team Set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23.10.2017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1st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689713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2. New Member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2nd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149152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3. Kick-Off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Idea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confirmed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2165539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4. Level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Two </a:t>
                      </a:r>
                      <a:r>
                        <a:rPr lang="de-DE" dirty="0" err="1"/>
                        <a:t>more</a:t>
                      </a:r>
                      <a:r>
                        <a:rPr lang="de-DE" dirty="0"/>
                        <a:t> Level Designs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5731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5. Trailer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Trailer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42880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6. 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06.03.2018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Presentation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586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502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826381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en-US" dirty="0"/>
                        <a:t>1. Kick</a:t>
                      </a:r>
                      <a:r>
                        <a:rPr lang="de-DE" dirty="0"/>
                        <a:t>-Off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Game </a:t>
                      </a:r>
                      <a:r>
                        <a:rPr lang="de-DE" sz="1800" dirty="0" err="1"/>
                        <a:t>mechanic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confirmed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2. First Commit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03.12.2017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3. New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04.12.2017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050855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4. 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266519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5. Domino Spawn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Drag </a:t>
                      </a:r>
                      <a:r>
                        <a:rPr lang="de-DE" dirty="0" err="1"/>
                        <a:t>spawns</a:t>
                      </a:r>
                      <a:r>
                        <a:rPr lang="de-DE" dirty="0"/>
                        <a:t> Domino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6. Edit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53612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7. Line Renderer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Spawn </a:t>
                      </a:r>
                      <a:r>
                        <a:rPr lang="de-DE" dirty="0" err="1"/>
                        <a:t>shows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line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8. </a:t>
                      </a:r>
                      <a:r>
                        <a:rPr lang="de-DE" dirty="0" err="1"/>
                        <a:t>Camera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Function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9.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Ice Domino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071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74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4667782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10. Reverse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Game Reverse Framework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740504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11. Basic 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19.12.2017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Primary UI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12. 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13. UI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14.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Pyro</a:t>
                      </a:r>
                      <a:r>
                        <a:rPr lang="de-DE" dirty="0"/>
                        <a:t> Domino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2666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15. New Levels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New Designs </a:t>
                      </a:r>
                      <a:r>
                        <a:rPr lang="de-DE" dirty="0" err="1"/>
                        <a:t>realized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16. Model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17. Vibration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Vibration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31753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18. Project </a:t>
                      </a:r>
                      <a:r>
                        <a:rPr lang="de-DE" dirty="0" err="1"/>
                        <a:t>Build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Prototype </a:t>
                      </a:r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!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914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7796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BFEF0-4BEA-4FD0-8664-6040FB45E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CA754-0865-45A2-A785-5C066937E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842373" cy="4195481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our prototype is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finished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imagine</a:t>
            </a:r>
            <a:r>
              <a:rPr lang="de-DE" dirty="0"/>
              <a:t> what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real </a:t>
            </a:r>
            <a:r>
              <a:rPr lang="de-DE" dirty="0" err="1"/>
              <a:t>indie</a:t>
            </a:r>
            <a:r>
              <a:rPr lang="de-DE" dirty="0"/>
              <a:t>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sz="2400" b="1" dirty="0"/>
              <a:t>Team Reinforcement</a:t>
            </a:r>
            <a:br>
              <a:rPr lang="de-DE" sz="2400" b="1" dirty="0"/>
            </a:br>
            <a:endParaRPr lang="de-DE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At least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dedicated</a:t>
            </a:r>
            <a:r>
              <a:rPr lang="de-DE" dirty="0"/>
              <a:t> Designer (Artist)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At least two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Programmer</a:t>
            </a:r>
            <a:r>
              <a:rPr lang="de-DE" altLang="zh-CN" dirty="0" err="1"/>
              <a:t>s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Team Leader (Project Manager)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Nice-To-Have: </a:t>
            </a:r>
            <a:r>
              <a:rPr lang="de-DE" dirty="0" err="1"/>
              <a:t>Assistant</a:t>
            </a:r>
            <a:r>
              <a:rPr lang="de-DE" dirty="0"/>
              <a:t> (Marketing, Publishing, etc.)</a:t>
            </a:r>
          </a:p>
        </p:txBody>
      </p:sp>
    </p:spTree>
    <p:extLst>
      <p:ext uri="{BB962C8B-B14F-4D97-AF65-F5344CB8AC3E}">
        <p14:creationId xmlns:p14="http://schemas.microsoft.com/office/powerpoint/2010/main" val="706258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b="1" dirty="0" err="1"/>
              <a:t>Imaginary</a:t>
            </a:r>
            <a:r>
              <a:rPr lang="de-DE" sz="2400" b="1" dirty="0"/>
              <a:t> Time </a:t>
            </a:r>
            <a:r>
              <a:rPr lang="de-DE" sz="2400" b="1" dirty="0" err="1"/>
              <a:t>Estimation</a:t>
            </a: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774819"/>
              </p:ext>
            </p:extLst>
          </p:nvPr>
        </p:nvGraphicFramePr>
        <p:xfrm>
          <a:off x="643706" y="2668237"/>
          <a:ext cx="7808918" cy="377985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601793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3207125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</a:tblGrid>
              <a:tr h="377985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New Game Concept &amp; 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r>
                        <a:rPr lang="de-DE" dirty="0"/>
                        <a:t> / </a:t>
                      </a:r>
                      <a:r>
                        <a:rPr lang="de-DE" dirty="0" err="1"/>
                        <a:t>maybe</a:t>
                      </a:r>
                      <a:r>
                        <a:rPr lang="de-DE" dirty="0"/>
                        <a:t>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230579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Target Group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Design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consecutive</a:t>
                      </a:r>
                      <a:endParaRPr lang="de-DE" dirty="0"/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Beta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playable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Level </a:t>
                      </a:r>
                      <a:r>
                        <a:rPr lang="de-DE" dirty="0" err="1"/>
                        <a:t>Beatufication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All </a:t>
                      </a:r>
                      <a:r>
                        <a:rPr lang="de-DE" dirty="0" err="1"/>
                        <a:t>done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before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get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into</a:t>
                      </a:r>
                      <a:r>
                        <a:rPr lang="de-DE" dirty="0"/>
                        <a:t> Market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3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0535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CEB8EA9C-9613-4789-AC41-9B7E2A8E4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750" y="1723619"/>
            <a:ext cx="3707969" cy="268312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4AA7D-3F0B-4339-BA50-1E7DD4130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69" y="5368187"/>
            <a:ext cx="8427262" cy="832675"/>
          </a:xfrm>
        </p:spPr>
        <p:txBody>
          <a:bodyPr>
            <a:normAutofit/>
          </a:bodyPr>
          <a:lstStyle/>
          <a:p>
            <a:r>
              <a:rPr lang="de-DE" sz="1800" dirty="0" err="1"/>
              <a:t>Salary</a:t>
            </a:r>
            <a:r>
              <a:rPr lang="de-DE" sz="1800" dirty="0"/>
              <a:t> </a:t>
            </a:r>
            <a:r>
              <a:rPr lang="de-DE" sz="1800" dirty="0" err="1"/>
              <a:t>between</a:t>
            </a:r>
            <a:r>
              <a:rPr lang="de-DE" sz="1800" dirty="0"/>
              <a:t> 2900$ – 4000$. </a:t>
            </a:r>
            <a:r>
              <a:rPr lang="de-DE" sz="1800" dirty="0" err="1"/>
              <a:t>We</a:t>
            </a:r>
            <a:r>
              <a:rPr lang="de-DE" sz="1800" dirty="0"/>
              <a:t> </a:t>
            </a:r>
            <a:r>
              <a:rPr lang="de-DE" sz="1800" dirty="0" err="1"/>
              <a:t>take</a:t>
            </a:r>
            <a:r>
              <a:rPr lang="de-DE" sz="1800" dirty="0"/>
              <a:t>: 3.500$ x 4 = </a:t>
            </a:r>
            <a:r>
              <a:rPr lang="de-DE" sz="1800" b="1" dirty="0"/>
              <a:t>14.000$ per </a:t>
            </a:r>
            <a:r>
              <a:rPr lang="de-DE" sz="1800" b="1" dirty="0" err="1"/>
              <a:t>month</a:t>
            </a:r>
            <a:endParaRPr lang="de-DE" sz="1800" b="1" dirty="0"/>
          </a:p>
          <a:p>
            <a:r>
              <a:rPr lang="de-DE" sz="1800" dirty="0"/>
              <a:t>Unity Plus: 35$ x 4 = </a:t>
            </a:r>
            <a:r>
              <a:rPr lang="de-DE" sz="1800" b="1" dirty="0"/>
              <a:t>140$ per </a:t>
            </a:r>
            <a:r>
              <a:rPr lang="de-DE" sz="1800" b="1" dirty="0" err="1"/>
              <a:t>month</a:t>
            </a:r>
            <a:endParaRPr lang="de-DE" sz="1800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703605" y="648581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400" dirty="0">
                <a:latin typeface="Arial Unicode MS"/>
              </a:rPr>
              <a:t>Fixed </a:t>
            </a:r>
            <a:r>
              <a:rPr lang="de-DE" altLang="de-DE" sz="2400" dirty="0" err="1">
                <a:latin typeface="Arial Unicode MS"/>
              </a:rPr>
              <a:t>Cost</a:t>
            </a:r>
            <a:r>
              <a:rPr lang="de-DE" altLang="de-DE" sz="2400" dirty="0">
                <a:latin typeface="Arial Unicode MS"/>
              </a:rPr>
              <a:t> </a:t>
            </a:r>
            <a:r>
              <a:rPr lang="de-DE" altLang="de-DE" sz="2400" dirty="0" err="1">
                <a:latin typeface="Arial Unicode MS"/>
              </a:rPr>
              <a:t>Estimate</a:t>
            </a:r>
            <a:r>
              <a:rPr lang="de-DE" altLang="de-DE" sz="800" dirty="0"/>
              <a:t> </a:t>
            </a:r>
            <a:endParaRPr lang="de-DE" altLang="de-DE" sz="4800" dirty="0">
              <a:latin typeface="Arial" panose="020B060402020202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0A54868-EAC9-4CF8-9F55-BB4FBE238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37" y="1456703"/>
            <a:ext cx="2325999" cy="290749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6940658-2EF5-4400-A19E-0505A400B8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989" y="1459893"/>
            <a:ext cx="1952897" cy="2904309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EA399CE0-2184-4DF7-91C0-2E8675FA7689}"/>
              </a:ext>
            </a:extLst>
          </p:cNvPr>
          <p:cNvSpPr/>
          <p:nvPr/>
        </p:nvSpPr>
        <p:spPr>
          <a:xfrm>
            <a:off x="5915673" y="1754521"/>
            <a:ext cx="2322055" cy="4104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EF95679-CDC4-43DF-9E4D-961A0BE82A20}"/>
              </a:ext>
            </a:extLst>
          </p:cNvPr>
          <p:cNvSpPr txBox="1"/>
          <p:nvPr/>
        </p:nvSpPr>
        <p:spPr>
          <a:xfrm>
            <a:off x="610560" y="4477309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2x </a:t>
            </a:r>
            <a:r>
              <a:rPr lang="de-DE" sz="1350" dirty="0" err="1"/>
              <a:t>Programmer</a:t>
            </a:r>
            <a:endParaRPr lang="de-DE" sz="135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D5C8E6-4E5D-4B10-ACA5-07DD1FA5B377}"/>
              </a:ext>
            </a:extLst>
          </p:cNvPr>
          <p:cNvSpPr txBox="1"/>
          <p:nvPr/>
        </p:nvSpPr>
        <p:spPr>
          <a:xfrm>
            <a:off x="3035951" y="4467962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Audio Engineer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63F37D4-C5E6-43A8-8DF8-199A8FA08BD4}"/>
              </a:ext>
            </a:extLst>
          </p:cNvPr>
          <p:cNvSpPr txBox="1"/>
          <p:nvPr/>
        </p:nvSpPr>
        <p:spPr>
          <a:xfrm>
            <a:off x="6387578" y="4477309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Art Designer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D4BA97F-6553-439F-AA71-754BC0EA3DA2}"/>
              </a:ext>
            </a:extLst>
          </p:cNvPr>
          <p:cNvSpPr/>
          <p:nvPr/>
        </p:nvSpPr>
        <p:spPr>
          <a:xfrm>
            <a:off x="6214377" y="4182465"/>
            <a:ext cx="1982711" cy="2162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</p:spTree>
    <p:extLst>
      <p:ext uri="{BB962C8B-B14F-4D97-AF65-F5344CB8AC3E}">
        <p14:creationId xmlns:p14="http://schemas.microsoft.com/office/powerpoint/2010/main" val="1650868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341908" y="691318"/>
            <a:ext cx="6802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sz="2400" dirty="0">
                <a:latin typeface="Arial Unicode MS"/>
              </a:rPr>
              <a:t>Jump Fixed Costs </a:t>
            </a:r>
            <a:r>
              <a:rPr lang="de-DE" sz="2400" dirty="0">
                <a:latin typeface="Arial Unicode MS"/>
              </a:rPr>
              <a:t>/ Variable Costs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52B2EE-2D8E-4E2E-8541-7A9DE2B21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91848"/>
            <a:ext cx="7886700" cy="2496911"/>
          </a:xfrm>
        </p:spPr>
        <p:txBody>
          <a:bodyPr/>
          <a:lstStyle/>
          <a:p>
            <a:r>
              <a:rPr lang="de-DE" altLang="de-DE" dirty="0" err="1"/>
              <a:t>synchronously</a:t>
            </a:r>
            <a:r>
              <a:rPr lang="de-DE" altLang="de-DE" dirty="0"/>
              <a:t> </a:t>
            </a:r>
            <a:r>
              <a:rPr lang="de-DE" altLang="de-DE" dirty="0" err="1"/>
              <a:t>speaker</a:t>
            </a:r>
            <a:r>
              <a:rPr lang="de-DE" altLang="de-DE" dirty="0"/>
              <a:t> </a:t>
            </a:r>
            <a:r>
              <a:rPr lang="de-DE" altLang="de-DE" dirty="0" err="1"/>
              <a:t>for</a:t>
            </a:r>
            <a:r>
              <a:rPr lang="de-DE" altLang="de-DE" dirty="0"/>
              <a:t> </a:t>
            </a:r>
            <a:r>
              <a:rPr lang="de-DE" altLang="de-DE" dirty="0" err="1"/>
              <a:t>story</a:t>
            </a:r>
            <a:endParaRPr lang="de-DE" altLang="de-DE" dirty="0"/>
          </a:p>
          <a:p>
            <a:r>
              <a:rPr lang="de-DE" dirty="0"/>
              <a:t>external </a:t>
            </a:r>
            <a:r>
              <a:rPr lang="de-DE" dirty="0" err="1"/>
              <a:t>asset</a:t>
            </a:r>
            <a:r>
              <a:rPr lang="de-DE" dirty="0"/>
              <a:t> </a:t>
            </a:r>
            <a:r>
              <a:rPr lang="de-DE" dirty="0" err="1"/>
              <a:t>studio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skins</a:t>
            </a:r>
            <a:r>
              <a:rPr lang="de-DE" dirty="0"/>
              <a:t> and extra </a:t>
            </a:r>
            <a:r>
              <a:rPr lang="de-DE" dirty="0" err="1"/>
              <a:t>levels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mac</a:t>
            </a:r>
            <a:r>
              <a:rPr lang="de-DE" dirty="0"/>
              <a:t> </a:t>
            </a:r>
            <a:r>
              <a:rPr lang="de-DE" dirty="0" err="1"/>
              <a:t>workstation</a:t>
            </a:r>
            <a:endParaRPr lang="de-DE" dirty="0"/>
          </a:p>
          <a:p>
            <a:r>
              <a:rPr lang="de-DE" dirty="0" err="1"/>
              <a:t>apple</a:t>
            </a:r>
            <a:r>
              <a:rPr lang="de-DE" dirty="0"/>
              <a:t> </a:t>
            </a:r>
            <a:r>
              <a:rPr lang="de-DE" dirty="0" err="1"/>
              <a:t>developer</a:t>
            </a:r>
            <a:r>
              <a:rPr lang="de-DE" dirty="0"/>
              <a:t> </a:t>
            </a:r>
            <a:r>
              <a:rPr lang="de-DE" dirty="0" err="1"/>
              <a:t>account</a:t>
            </a:r>
            <a:endParaRPr lang="de-DE" dirty="0"/>
          </a:p>
          <a:p>
            <a:endParaRPr lang="de-DE" dirty="0"/>
          </a:p>
        </p:txBody>
      </p:sp>
      <p:sp>
        <p:nvSpPr>
          <p:cNvPr id="9" name="Geschweifte Klammer rechts 8">
            <a:extLst>
              <a:ext uri="{FF2B5EF4-FFF2-40B4-BE49-F238E27FC236}">
                <a16:creationId xmlns:a16="http://schemas.microsoft.com/office/drawing/2014/main" id="{695C5D95-40BA-49E3-ABF7-18A1B9540905}"/>
              </a:ext>
            </a:extLst>
          </p:cNvPr>
          <p:cNvSpPr/>
          <p:nvPr/>
        </p:nvSpPr>
        <p:spPr>
          <a:xfrm>
            <a:off x="6619115" y="2153566"/>
            <a:ext cx="257175" cy="779690"/>
          </a:xfrm>
          <a:prstGeom prst="rightBrace">
            <a:avLst>
              <a:gd name="adj1" fmla="val 2420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34302BF-7E15-41AF-86AD-A728FAAEF80E}"/>
              </a:ext>
            </a:extLst>
          </p:cNvPr>
          <p:cNvSpPr txBox="1"/>
          <p:nvPr/>
        </p:nvSpPr>
        <p:spPr>
          <a:xfrm>
            <a:off x="6962357" y="2335662"/>
            <a:ext cx="233404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Nice-</a:t>
            </a:r>
            <a:r>
              <a:rPr lang="de-DE" sz="2100" dirty="0" err="1"/>
              <a:t>To</a:t>
            </a:r>
            <a:r>
              <a:rPr lang="de-DE" sz="2100" dirty="0"/>
              <a:t>-</a:t>
            </a:r>
            <a:r>
              <a:rPr lang="de-DE" sz="2100" dirty="0" err="1"/>
              <a:t>Haves</a:t>
            </a:r>
            <a:endParaRPr lang="de-DE" sz="2100" dirty="0"/>
          </a:p>
        </p:txBody>
      </p:sp>
    </p:spTree>
    <p:extLst>
      <p:ext uri="{BB962C8B-B14F-4D97-AF65-F5344CB8AC3E}">
        <p14:creationId xmlns:p14="http://schemas.microsoft.com/office/powerpoint/2010/main" val="2845015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62347-8C62-47EC-A8BD-E758EB60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Trailer</a:t>
            </a:r>
          </a:p>
        </p:txBody>
      </p:sp>
      <p:pic>
        <p:nvPicPr>
          <p:cNvPr id="4" name="DominiaTrailer">
            <a:hlinkClick r:id="" action="ppaction://media"/>
            <a:extLst>
              <a:ext uri="{FF2B5EF4-FFF2-40B4-BE49-F238E27FC236}">
                <a16:creationId xmlns:a16="http://schemas.microsoft.com/office/drawing/2014/main" id="{AA35CF9C-4A53-4C35-8B94-AA9702535A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939" y="1853248"/>
            <a:ext cx="7862121" cy="4421978"/>
          </a:xfrm>
        </p:spPr>
      </p:pic>
    </p:spTree>
    <p:extLst>
      <p:ext uri="{BB962C8B-B14F-4D97-AF65-F5344CB8AC3E}">
        <p14:creationId xmlns:p14="http://schemas.microsoft.com/office/powerpoint/2010/main" val="328367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73B93-F58D-436B-ADD8-DBF199E7B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403EF114-C5CC-4488-982A-04F4498039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955111"/>
              </p:ext>
            </p:extLst>
          </p:nvPr>
        </p:nvGraphicFramePr>
        <p:xfrm>
          <a:off x="855726" y="1767082"/>
          <a:ext cx="7210808" cy="2414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5404">
                  <a:extLst>
                    <a:ext uri="{9D8B030D-6E8A-4147-A177-3AD203B41FA5}">
                      <a16:colId xmlns:a16="http://schemas.microsoft.com/office/drawing/2014/main" val="1964194954"/>
                    </a:ext>
                  </a:extLst>
                </a:gridCol>
                <a:gridCol w="3605404">
                  <a:extLst>
                    <a:ext uri="{9D8B030D-6E8A-4147-A177-3AD203B41FA5}">
                      <a16:colId xmlns:a16="http://schemas.microsoft.com/office/drawing/2014/main" val="848314156"/>
                    </a:ext>
                  </a:extLst>
                </a:gridCol>
              </a:tblGrid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>
                          <a:solidFill>
                            <a:schemeClr val="bg1"/>
                          </a:solidFill>
                        </a:rPr>
                        <a:t>Best Case</a:t>
                      </a:r>
                    </a:p>
                  </a:txBody>
                  <a:tcPr marL="68580" marR="68580" marT="34290" marB="342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2 Monate</a:t>
                      </a:r>
                    </a:p>
                  </a:txBody>
                  <a:tcPr marL="68580" marR="68580" marT="34290" marB="342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5393753"/>
                  </a:ext>
                </a:extLst>
              </a:tr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Most </a:t>
                      </a:r>
                      <a:r>
                        <a:rPr lang="de-DE" sz="21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Likely</a:t>
                      </a:r>
                      <a:endParaRPr lang="de-DE" sz="21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3,5 Monate</a:t>
                      </a:r>
                    </a:p>
                  </a:txBody>
                  <a:tcPr marL="68580" marR="68580" marT="34290" marB="3429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403690"/>
                  </a:ext>
                </a:extLst>
              </a:tr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 err="1">
                          <a:solidFill>
                            <a:schemeClr val="bg1"/>
                          </a:solidFill>
                        </a:rPr>
                        <a:t>Worst</a:t>
                      </a:r>
                      <a:r>
                        <a:rPr lang="de-DE" sz="2100" b="1" dirty="0">
                          <a:solidFill>
                            <a:schemeClr val="bg1"/>
                          </a:solidFill>
                        </a:rPr>
                        <a:t> Case</a:t>
                      </a:r>
                    </a:p>
                  </a:txBody>
                  <a:tcPr marL="68580" marR="68580" marT="34290" marB="3429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6 Monate</a:t>
                      </a:r>
                    </a:p>
                  </a:txBody>
                  <a:tcPr marL="68580" marR="68580" marT="34290" marB="3429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667455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3CF8D8E6-570B-4DA2-AF54-AE5C4C4DDF74}"/>
              </a:ext>
            </a:extLst>
          </p:cNvPr>
          <p:cNvSpPr txBox="1"/>
          <p:nvPr/>
        </p:nvSpPr>
        <p:spPr>
          <a:xfrm>
            <a:off x="2616570" y="691318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Time Assessment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75FC564-38C9-4FE6-8022-CBB5B79A04C8}"/>
              </a:ext>
            </a:extLst>
          </p:cNvPr>
          <p:cNvSpPr txBox="1"/>
          <p:nvPr/>
        </p:nvSpPr>
        <p:spPr>
          <a:xfrm>
            <a:off x="628649" y="4795956"/>
            <a:ext cx="792200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 err="1"/>
              <a:t>Cost</a:t>
            </a:r>
            <a:r>
              <a:rPr lang="de-DE" sz="2100" dirty="0"/>
              <a:t> </a:t>
            </a:r>
            <a:r>
              <a:rPr lang="de-DE" sz="2100" dirty="0" err="1"/>
              <a:t>estimation</a:t>
            </a:r>
            <a:r>
              <a:rPr lang="de-DE" sz="2100" dirty="0"/>
              <a:t>: 1/6 x (2x2 + 3x6 + 3,5) = </a:t>
            </a:r>
            <a:r>
              <a:rPr lang="de-DE" sz="2100" b="1" dirty="0"/>
              <a:t>4,25 </a:t>
            </a:r>
            <a:r>
              <a:rPr lang="de-DE" sz="2100" b="1" dirty="0" err="1"/>
              <a:t>months</a:t>
            </a:r>
            <a:r>
              <a:rPr lang="de-DE" sz="2100" b="1" dirty="0"/>
              <a:t>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CC169CE-52AA-4815-9F6D-FC25C4289397}"/>
              </a:ext>
            </a:extLst>
          </p:cNvPr>
          <p:cNvSpPr txBox="1"/>
          <p:nvPr/>
        </p:nvSpPr>
        <p:spPr>
          <a:xfrm>
            <a:off x="628649" y="5399684"/>
            <a:ext cx="69837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Total </a:t>
            </a:r>
            <a:r>
              <a:rPr lang="de-DE" sz="2100" dirty="0" err="1"/>
              <a:t>fixed</a:t>
            </a:r>
            <a:r>
              <a:rPr lang="de-DE" sz="2100" dirty="0"/>
              <a:t> </a:t>
            </a:r>
            <a:r>
              <a:rPr lang="de-DE" sz="2100" dirty="0" err="1"/>
              <a:t>costs</a:t>
            </a:r>
            <a:r>
              <a:rPr lang="de-DE" sz="2100" dirty="0"/>
              <a:t>: 4,25 x 14.140$ = </a:t>
            </a:r>
            <a:r>
              <a:rPr lang="de-DE" sz="2100" b="1" dirty="0"/>
              <a:t>60.095$</a:t>
            </a:r>
          </a:p>
        </p:txBody>
      </p:sp>
    </p:spTree>
    <p:extLst>
      <p:ext uri="{BB962C8B-B14F-4D97-AF65-F5344CB8AC3E}">
        <p14:creationId xmlns:p14="http://schemas.microsoft.com/office/powerpoint/2010/main" val="36634296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21536-3C5B-44CF-8483-3C75AE7F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B172B17-CC9D-45ED-80D3-C73F15DDDF9A}"/>
              </a:ext>
            </a:extLst>
          </p:cNvPr>
          <p:cNvSpPr txBox="1"/>
          <p:nvPr/>
        </p:nvSpPr>
        <p:spPr>
          <a:xfrm>
            <a:off x="3648203" y="666351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Target Group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B9148B-AAB5-416F-A752-DE1733086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50" y="2405329"/>
            <a:ext cx="2569522" cy="212796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1DA9F6D-60F6-443B-9F10-E37A69391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016" y="1653443"/>
            <a:ext cx="1413216" cy="294054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1AB0CDB-109B-4593-9F09-3C7E753FB659}"/>
              </a:ext>
            </a:extLst>
          </p:cNvPr>
          <p:cNvSpPr txBox="1"/>
          <p:nvPr/>
        </p:nvSpPr>
        <p:spPr>
          <a:xfrm>
            <a:off x="994475" y="4635577"/>
            <a:ext cx="16606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casual</a:t>
            </a:r>
            <a:r>
              <a:rPr lang="de-DE" sz="1350" dirty="0"/>
              <a:t> </a:t>
            </a:r>
            <a:r>
              <a:rPr lang="de-DE" sz="1350" dirty="0" err="1"/>
              <a:t>gamer</a:t>
            </a:r>
            <a:endParaRPr lang="de-DE" sz="135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453BE82-1B4D-4BA8-A569-51C31AD61D45}"/>
              </a:ext>
            </a:extLst>
          </p:cNvPr>
          <p:cNvSpPr txBox="1"/>
          <p:nvPr/>
        </p:nvSpPr>
        <p:spPr>
          <a:xfrm>
            <a:off x="6278880" y="4653823"/>
            <a:ext cx="197916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domino</a:t>
            </a:r>
            <a:r>
              <a:rPr lang="de-DE" sz="1350" dirty="0"/>
              <a:t> </a:t>
            </a:r>
            <a:r>
              <a:rPr lang="de-DE" sz="1350" dirty="0" err="1"/>
              <a:t>enthusiast</a:t>
            </a:r>
            <a:endParaRPr lang="de-DE" sz="135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6C735A9-545F-4951-BA8F-9903A497F1F5}"/>
              </a:ext>
            </a:extLst>
          </p:cNvPr>
          <p:cNvSpPr txBox="1"/>
          <p:nvPr/>
        </p:nvSpPr>
        <p:spPr>
          <a:xfrm>
            <a:off x="785071" y="5721331"/>
            <a:ext cx="5886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Challenge: </a:t>
            </a:r>
            <a:r>
              <a:rPr lang="de-DE" dirty="0" err="1"/>
              <a:t>appeal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target</a:t>
            </a:r>
            <a:r>
              <a:rPr lang="de-DE" dirty="0"/>
              <a:t> </a:t>
            </a:r>
            <a:r>
              <a:rPr lang="de-DE" dirty="0" err="1"/>
              <a:t>groups</a:t>
            </a:r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91E6E1A-6432-45ED-8184-C796FA336E21}"/>
              </a:ext>
            </a:extLst>
          </p:cNvPr>
          <p:cNvSpPr txBox="1"/>
          <p:nvPr/>
        </p:nvSpPr>
        <p:spPr>
          <a:xfrm>
            <a:off x="3492402" y="4612232"/>
            <a:ext cx="1316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puzzle </a:t>
            </a:r>
            <a:r>
              <a:rPr lang="de-DE" sz="1350" dirty="0" err="1"/>
              <a:t>solver</a:t>
            </a:r>
            <a:endParaRPr lang="de-DE" sz="1350" dirty="0"/>
          </a:p>
        </p:txBody>
      </p:sp>
      <p:sp>
        <p:nvSpPr>
          <p:cNvPr id="18" name="Geschweifte Klammer rechts 17">
            <a:extLst>
              <a:ext uri="{FF2B5EF4-FFF2-40B4-BE49-F238E27FC236}">
                <a16:creationId xmlns:a16="http://schemas.microsoft.com/office/drawing/2014/main" id="{D19E4734-1019-40CB-95F4-A134CF2AB613}"/>
              </a:ext>
            </a:extLst>
          </p:cNvPr>
          <p:cNvSpPr/>
          <p:nvPr/>
        </p:nvSpPr>
        <p:spPr>
          <a:xfrm rot="5400000">
            <a:off x="2413246" y="3046016"/>
            <a:ext cx="512997" cy="4028694"/>
          </a:xfrm>
          <a:prstGeom prst="rightBrace">
            <a:avLst>
              <a:gd name="adj1" fmla="val 5469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F2CD13-E0D5-45DC-971B-433978460C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9055" y="2409496"/>
            <a:ext cx="3198497" cy="212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1044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17C55A9-C228-4DD1-9B1B-348F84CDC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8895"/>
            <a:ext cx="9138790" cy="5539105"/>
          </a:xfrm>
          <a:prstGeom prst="rect">
            <a:avLst/>
          </a:prstGeom>
        </p:spPr>
      </p:pic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EB18E51-CA1F-49A7-B7F0-7172A4943E68}"/>
              </a:ext>
            </a:extLst>
          </p:cNvPr>
          <p:cNvSpPr/>
          <p:nvPr/>
        </p:nvSpPr>
        <p:spPr>
          <a:xfrm>
            <a:off x="5205604" y="2483104"/>
            <a:ext cx="2044572" cy="4287520"/>
          </a:xfrm>
          <a:prstGeom prst="roundRect">
            <a:avLst/>
          </a:prstGeom>
          <a:noFill/>
          <a:ln w="476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BED6C4AE-6BEE-48F4-AECE-8CFDB626B95B}"/>
              </a:ext>
            </a:extLst>
          </p:cNvPr>
          <p:cNvSpPr/>
          <p:nvPr/>
        </p:nvSpPr>
        <p:spPr>
          <a:xfrm>
            <a:off x="5112909" y="5471217"/>
            <a:ext cx="2229961" cy="721082"/>
          </a:xfrm>
          <a:prstGeom prst="round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10BC5D7C-C9CA-4CE4-BF2C-69A598C1D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</p:spPr>
        <p:txBody>
          <a:bodyPr/>
          <a:lstStyle/>
          <a:p>
            <a:r>
              <a:rPr lang="de-DE" dirty="0"/>
              <a:t>Marketing</a:t>
            </a:r>
          </a:p>
        </p:txBody>
      </p:sp>
    </p:spTree>
    <p:extLst>
      <p:ext uri="{BB962C8B-B14F-4D97-AF65-F5344CB8AC3E}">
        <p14:creationId xmlns:p14="http://schemas.microsoft.com/office/powerpoint/2010/main" val="2469788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9BD7FD9-9959-438A-A50B-0D9582A6D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04" y="1598088"/>
            <a:ext cx="8175192" cy="5259912"/>
          </a:xfr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94F5B01-B824-4664-8260-3316A9B378C1}"/>
              </a:ext>
            </a:extLst>
          </p:cNvPr>
          <p:cNvSpPr txBox="1"/>
          <p:nvPr/>
        </p:nvSpPr>
        <p:spPr>
          <a:xfrm>
            <a:off x="3663110" y="843718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Apple </a:t>
            </a:r>
            <a:r>
              <a:rPr lang="de-DE" sz="2400" b="1" dirty="0" err="1"/>
              <a:t>Appstore</a:t>
            </a:r>
            <a:endParaRPr lang="de-DE" sz="2400" b="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9FE461A2-8150-4317-86DA-B14D4F1955C7}"/>
              </a:ext>
            </a:extLst>
          </p:cNvPr>
          <p:cNvSpPr txBox="1">
            <a:spLocks/>
          </p:cNvSpPr>
          <p:nvPr/>
        </p:nvSpPr>
        <p:spPr>
          <a:xfrm>
            <a:off x="637110" y="6051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/>
              <a:t>Marketing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03390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B7B8D-DB55-49EF-B1E5-FC0970B1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F01405-F98E-48F3-95AC-9F7BFC43E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52" y="1939044"/>
            <a:ext cx="9144000" cy="2905976"/>
          </a:xfrm>
        </p:spPr>
        <p:txBody>
          <a:bodyPr/>
          <a:lstStyle/>
          <a:p>
            <a:pPr marL="0" indent="0">
              <a:buNone/>
            </a:pPr>
            <a:r>
              <a:rPr lang="de-DE" sz="3000" dirty="0"/>
              <a:t>	0,79$  					2,99$  				4,99 – 6,99$  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FDF5E7-3649-475D-AFBC-C91269E20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841" y="2600350"/>
            <a:ext cx="2946311" cy="16573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D00BB75-D174-4810-BCE6-7C9AB4FC2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0350"/>
            <a:ext cx="2959463" cy="1657299"/>
          </a:xfrm>
          <a:prstGeom prst="rect">
            <a:avLst/>
          </a:prstGeom>
        </p:spPr>
      </p:pic>
      <p:pic>
        <p:nvPicPr>
          <p:cNvPr id="8" name="Inhaltsplatzhalter 4" descr="Ein Bild, das Schild, Gebäude enthält.&#10;&#10;Mit hoher Zuverlässigkeit generierte Beschreibung">
            <a:extLst>
              <a:ext uri="{FF2B5EF4-FFF2-40B4-BE49-F238E27FC236}">
                <a16:creationId xmlns:a16="http://schemas.microsoft.com/office/drawing/2014/main" id="{C5E519EE-5229-43D7-8E94-5E7D7A6D1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998" y="2600350"/>
            <a:ext cx="2946310" cy="16572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3E8365D-1231-4F5D-9241-DB6AFAA88C74}"/>
              </a:ext>
            </a:extLst>
          </p:cNvPr>
          <p:cNvSpPr txBox="1"/>
          <p:nvPr/>
        </p:nvSpPr>
        <p:spPr>
          <a:xfrm>
            <a:off x="0" y="4800608"/>
            <a:ext cx="668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Problem: </a:t>
            </a:r>
            <a:r>
              <a:rPr lang="de-DE" sz="2400" dirty="0" err="1"/>
              <a:t>many</a:t>
            </a:r>
            <a:r>
              <a:rPr lang="de-DE" sz="2400" dirty="0"/>
              <a:t> </a:t>
            </a:r>
            <a:r>
              <a:rPr lang="de-DE" sz="2400" dirty="0" err="1"/>
              <a:t>games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b="1" dirty="0" err="1"/>
              <a:t>free</a:t>
            </a:r>
            <a:r>
              <a:rPr lang="de-DE" sz="2400" b="1" dirty="0"/>
              <a:t> </a:t>
            </a:r>
            <a:r>
              <a:rPr lang="de-DE" sz="2400" b="1" dirty="0" err="1"/>
              <a:t>to</a:t>
            </a:r>
            <a:r>
              <a:rPr lang="de-DE" sz="2400" b="1" dirty="0"/>
              <a:t> </a:t>
            </a:r>
            <a:r>
              <a:rPr lang="de-DE" sz="2400" b="1" dirty="0" err="1"/>
              <a:t>play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29697632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5AD26E-D356-4406-ABC0-5F434F4C4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Break-Even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06A02384-9434-457F-B84D-8293C75AF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5277133"/>
              </p:ext>
            </p:extLst>
          </p:nvPr>
        </p:nvGraphicFramePr>
        <p:xfrm>
          <a:off x="484711" y="1880156"/>
          <a:ext cx="7591800" cy="4496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FF08B8B4-81DC-4BA0-829D-06AE328E2061}"/>
              </a:ext>
            </a:extLst>
          </p:cNvPr>
          <p:cNvSpPr txBox="1"/>
          <p:nvPr/>
        </p:nvSpPr>
        <p:spPr>
          <a:xfrm>
            <a:off x="8026879" y="5464797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units</a:t>
            </a:r>
            <a:r>
              <a:rPr lang="de-DE" sz="1400" dirty="0"/>
              <a:t> </a:t>
            </a:r>
            <a:r>
              <a:rPr lang="de-DE" sz="1400" dirty="0" err="1"/>
              <a:t>sold</a:t>
            </a:r>
            <a:endParaRPr lang="de-DE" sz="14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65B23AE-FD4C-4E03-99C2-E9A6F2930B4E}"/>
              </a:ext>
            </a:extLst>
          </p:cNvPr>
          <p:cNvSpPr txBox="1"/>
          <p:nvPr/>
        </p:nvSpPr>
        <p:spPr>
          <a:xfrm>
            <a:off x="3552725" y="6222527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-30% </a:t>
            </a:r>
            <a:r>
              <a:rPr lang="de-DE" sz="1400" dirty="0" err="1"/>
              <a:t>platform</a:t>
            </a:r>
            <a:r>
              <a:rPr lang="de-DE" sz="1400" dirty="0"/>
              <a:t> </a:t>
            </a:r>
            <a:r>
              <a:rPr lang="de-DE" sz="1400" dirty="0" err="1"/>
              <a:t>fee</a:t>
            </a:r>
            <a:endParaRPr lang="de-DE" sz="1400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BF96B6A5-C05F-49E9-83DD-F2DDECC3BAD9}"/>
              </a:ext>
            </a:extLst>
          </p:cNvPr>
          <p:cNvCxnSpPr>
            <a:cxnSpLocks/>
          </p:cNvCxnSpPr>
          <p:nvPr/>
        </p:nvCxnSpPr>
        <p:spPr>
          <a:xfrm flipV="1">
            <a:off x="1332313" y="4749914"/>
            <a:ext cx="6694566" cy="372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4483A7E8-7D13-4381-BEBB-7B0FA7C26849}"/>
              </a:ext>
            </a:extLst>
          </p:cNvPr>
          <p:cNvCxnSpPr>
            <a:cxnSpLocks/>
          </p:cNvCxnSpPr>
          <p:nvPr/>
        </p:nvCxnSpPr>
        <p:spPr>
          <a:xfrm flipV="1">
            <a:off x="1332313" y="4872678"/>
            <a:ext cx="6694566" cy="37238"/>
          </a:xfrm>
          <a:prstGeom prst="line">
            <a:avLst/>
          </a:prstGeom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4B3CE7E-7F58-408E-8AB6-14AD082D5A49}"/>
              </a:ext>
            </a:extLst>
          </p:cNvPr>
          <p:cNvSpPr txBox="1"/>
          <p:nvPr/>
        </p:nvSpPr>
        <p:spPr>
          <a:xfrm>
            <a:off x="6073863" y="1510824"/>
            <a:ext cx="354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- Fixed </a:t>
            </a:r>
            <a:r>
              <a:rPr lang="de-DE" dirty="0" err="1">
                <a:solidFill>
                  <a:srgbClr val="FF0000"/>
                </a:solidFill>
              </a:rPr>
              <a:t>costs</a:t>
            </a:r>
            <a:r>
              <a:rPr lang="de-DE" dirty="0">
                <a:solidFill>
                  <a:srgbClr val="FF0000"/>
                </a:solidFill>
              </a:rPr>
              <a:t> (+20%)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59F44DA0-8F2E-4B6E-9937-4EB661508E55}"/>
              </a:ext>
            </a:extLst>
          </p:cNvPr>
          <p:cNvSpPr txBox="1"/>
          <p:nvPr/>
        </p:nvSpPr>
        <p:spPr>
          <a:xfrm>
            <a:off x="6073863" y="1152983"/>
            <a:ext cx="354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- Fixed </a:t>
            </a:r>
            <a:r>
              <a:rPr lang="de-DE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costs</a:t>
            </a:r>
            <a:endParaRPr lang="de-DE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7570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3F080C-D278-4D39-8B90-BA2A9BAF1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 Budget/Costs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5008AA88-2852-490B-A791-35961EC717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7759602"/>
              </p:ext>
            </p:extLst>
          </p:nvPr>
        </p:nvGraphicFramePr>
        <p:xfrm>
          <a:off x="-267201" y="1911754"/>
          <a:ext cx="4533131" cy="338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DE66B48F-35E7-4E20-99F3-3405DB4BABBD}"/>
              </a:ext>
            </a:extLst>
          </p:cNvPr>
          <p:cNvSpPr txBox="1"/>
          <p:nvPr/>
        </p:nvSpPr>
        <p:spPr>
          <a:xfrm>
            <a:off x="484710" y="1319947"/>
            <a:ext cx="4972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/>
              <a:t>Strengths</a:t>
            </a:r>
            <a:r>
              <a:rPr lang="de-DE" sz="2400" b="1" dirty="0"/>
              <a:t> + </a:t>
            </a:r>
            <a:r>
              <a:rPr lang="de-DE" sz="2400" b="1" dirty="0" err="1"/>
              <a:t>Weaknesses</a:t>
            </a:r>
            <a:endParaRPr lang="de-DE" sz="2400" b="1" dirty="0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0F118BEE-1D04-4963-BE4C-B03906F0515B}"/>
              </a:ext>
            </a:extLst>
          </p:cNvPr>
          <p:cNvSpPr/>
          <p:nvPr/>
        </p:nvSpPr>
        <p:spPr>
          <a:xfrm>
            <a:off x="3961038" y="2810387"/>
            <a:ext cx="1179922" cy="5101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541F0C-3F0F-420C-9AFC-427B69FA5E79}"/>
              </a:ext>
            </a:extLst>
          </p:cNvPr>
          <p:cNvSpPr txBox="1"/>
          <p:nvPr/>
        </p:nvSpPr>
        <p:spPr>
          <a:xfrm>
            <a:off x="5275072" y="2465285"/>
            <a:ext cx="3543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High </a:t>
            </a:r>
            <a:r>
              <a:rPr lang="de-DE" sz="2400" b="1" dirty="0" err="1"/>
              <a:t>marketing</a:t>
            </a:r>
            <a:r>
              <a:rPr lang="de-DE" sz="2400" b="1" dirty="0"/>
              <a:t> </a:t>
            </a:r>
            <a:r>
              <a:rPr lang="de-DE" sz="2400" b="1" dirty="0" err="1"/>
              <a:t>costs</a:t>
            </a:r>
            <a:r>
              <a:rPr lang="de-DE" sz="2400" b="1" dirty="0"/>
              <a:t> </a:t>
            </a:r>
            <a:r>
              <a:rPr lang="de-DE" sz="2400" b="1" dirty="0" err="1"/>
              <a:t>to</a:t>
            </a:r>
            <a:r>
              <a:rPr lang="de-DE" sz="2400" b="1" dirty="0"/>
              <a:t> </a:t>
            </a:r>
            <a:r>
              <a:rPr lang="de-DE" sz="2400" b="1" dirty="0" err="1"/>
              <a:t>generate</a:t>
            </a:r>
            <a:r>
              <a:rPr lang="de-DE" sz="2400" b="1" dirty="0"/>
              <a:t> </a:t>
            </a:r>
            <a:r>
              <a:rPr lang="de-DE" sz="2400" b="1" dirty="0" err="1"/>
              <a:t>enough</a:t>
            </a:r>
            <a:r>
              <a:rPr lang="de-DE" sz="2400" b="1" dirty="0"/>
              <a:t> </a:t>
            </a:r>
            <a:r>
              <a:rPr lang="de-DE" sz="2400" b="1" dirty="0" err="1"/>
              <a:t>reach</a:t>
            </a:r>
            <a:endParaRPr lang="de-DE" sz="2400" b="1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F0A16E0-2284-45D1-AFD0-442E7C7DFE13}"/>
              </a:ext>
            </a:extLst>
          </p:cNvPr>
          <p:cNvSpPr txBox="1"/>
          <p:nvPr/>
        </p:nvSpPr>
        <p:spPr>
          <a:xfrm>
            <a:off x="5140960" y="4955374"/>
            <a:ext cx="4023360" cy="1284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Universal </a:t>
            </a:r>
            <a:r>
              <a:rPr lang="de-DE" sz="1600" dirty="0" err="1"/>
              <a:t>app</a:t>
            </a:r>
            <a:r>
              <a:rPr lang="de-DE" sz="1600" dirty="0"/>
              <a:t> </a:t>
            </a:r>
            <a:r>
              <a:rPr lang="de-DE" sz="1600" dirty="0" err="1"/>
              <a:t>campaign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Youtube</a:t>
            </a:r>
            <a:r>
              <a:rPr lang="de-DE" sz="1600" dirty="0"/>
              <a:t> </a:t>
            </a:r>
            <a:r>
              <a:rPr lang="de-DE" sz="1600" dirty="0" err="1"/>
              <a:t>advertisment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High </a:t>
            </a:r>
            <a:r>
              <a:rPr lang="de-DE" sz="1600" dirty="0" err="1"/>
              <a:t>daily</a:t>
            </a:r>
            <a:r>
              <a:rPr lang="de-DE" sz="1600" dirty="0"/>
              <a:t> </a:t>
            </a:r>
            <a:r>
              <a:rPr lang="de-DE" sz="1600" dirty="0" err="1"/>
              <a:t>rates</a:t>
            </a:r>
            <a:r>
              <a:rPr lang="de-DE" sz="1600" dirty="0"/>
              <a:t> upon </a:t>
            </a:r>
            <a:r>
              <a:rPr lang="de-DE" sz="1600" dirty="0" err="1"/>
              <a:t>release</a:t>
            </a:r>
            <a:endParaRPr lang="de-DE" sz="1600" dirty="0"/>
          </a:p>
          <a:p>
            <a:endParaRPr lang="de-DE" sz="135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9972D7A-E103-45A4-942E-72D42C47B0F9}"/>
              </a:ext>
            </a:extLst>
          </p:cNvPr>
          <p:cNvSpPr txBox="1"/>
          <p:nvPr/>
        </p:nvSpPr>
        <p:spPr>
          <a:xfrm>
            <a:off x="5140960" y="4340793"/>
            <a:ext cx="354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/>
              <a:t>Strategy</a:t>
            </a:r>
            <a:r>
              <a:rPr lang="de-DE" sz="2400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12365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FA33E-4D9B-4D16-9818-21F93F33F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B724A9-966F-47D4-96BE-75D603608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Titel: 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endParaRPr lang="de-DE" dirty="0"/>
          </a:p>
          <a:p>
            <a:r>
              <a:rPr lang="de-DE" dirty="0" err="1"/>
              <a:t>Platform</a:t>
            </a:r>
            <a:r>
              <a:rPr lang="de-DE" dirty="0"/>
              <a:t>: Android/iOS &amp; Windows</a:t>
            </a:r>
          </a:p>
          <a:p>
            <a:r>
              <a:rPr lang="de-DE" dirty="0"/>
              <a:t>Genre: Puzzle / </a:t>
            </a:r>
            <a:r>
              <a:rPr lang="de-DE" dirty="0" err="1"/>
              <a:t>Strategy</a:t>
            </a:r>
            <a:endParaRPr lang="de-DE" dirty="0"/>
          </a:p>
          <a:p>
            <a:r>
              <a:rPr lang="de-DE" dirty="0"/>
              <a:t>Rating: FSK 0</a:t>
            </a:r>
          </a:p>
          <a:p>
            <a:r>
              <a:rPr lang="de-DE" dirty="0"/>
              <a:t>Target: </a:t>
            </a:r>
            <a:r>
              <a:rPr lang="de-DE" dirty="0" err="1"/>
              <a:t>Casual</a:t>
            </a:r>
            <a:r>
              <a:rPr lang="de-DE" dirty="0"/>
              <a:t> Gamer</a:t>
            </a:r>
          </a:p>
        </p:txBody>
      </p:sp>
    </p:spTree>
    <p:extLst>
      <p:ext uri="{BB962C8B-B14F-4D97-AF65-F5344CB8AC3E}">
        <p14:creationId xmlns:p14="http://schemas.microsoft.com/office/powerpoint/2010/main" val="1707981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431724-9008-464F-9E19-E0C8CB6D1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 Concept &amp;</a:t>
            </a:r>
            <a:br>
              <a:rPr lang="de-DE" dirty="0"/>
            </a:b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50256D-35BF-4A82-9DED-ABAA8E145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2497193"/>
            <a:ext cx="6711654" cy="4163537"/>
          </a:xfrm>
        </p:spPr>
        <p:txBody>
          <a:bodyPr anchor="t">
            <a:normAutofit/>
          </a:bodyPr>
          <a:lstStyle/>
          <a:p>
            <a:r>
              <a:rPr lang="de-DE" dirty="0" err="1"/>
              <a:t>Multiplatform</a:t>
            </a:r>
            <a:r>
              <a:rPr lang="de-DE" dirty="0"/>
              <a:t> support (Android/iOS/Windows)</a:t>
            </a:r>
          </a:p>
          <a:p>
            <a:r>
              <a:rPr lang="de-DE" dirty="0"/>
              <a:t>Unique </a:t>
            </a:r>
            <a:r>
              <a:rPr lang="de-DE" dirty="0" err="1"/>
              <a:t>concept</a:t>
            </a:r>
            <a:r>
              <a:rPr lang="de-DE" dirty="0"/>
              <a:t> (modern Domino game)</a:t>
            </a:r>
          </a:p>
          <a:p>
            <a:r>
              <a:rPr lang="de-DE" dirty="0" err="1"/>
              <a:t>Easly</a:t>
            </a:r>
            <a:r>
              <a:rPr lang="de-DE" dirty="0"/>
              <a:t> </a:t>
            </a:r>
            <a:r>
              <a:rPr lang="de-DE" dirty="0" err="1"/>
              <a:t>expandable</a:t>
            </a:r>
            <a:r>
              <a:rPr lang="de-DE" dirty="0"/>
              <a:t> (</a:t>
            </a:r>
            <a:r>
              <a:rPr lang="de-DE" dirty="0" err="1"/>
              <a:t>free</a:t>
            </a:r>
            <a:r>
              <a:rPr lang="de-DE" dirty="0"/>
              <a:t>/</a:t>
            </a:r>
            <a:r>
              <a:rPr lang="de-DE" dirty="0" err="1"/>
              <a:t>paid</a:t>
            </a:r>
            <a:r>
              <a:rPr lang="de-DE" dirty="0"/>
              <a:t> DLCs)</a:t>
            </a:r>
          </a:p>
        </p:txBody>
      </p:sp>
    </p:spTree>
    <p:extLst>
      <p:ext uri="{BB962C8B-B14F-4D97-AF65-F5344CB8AC3E}">
        <p14:creationId xmlns:p14="http://schemas.microsoft.com/office/powerpoint/2010/main" val="153522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2ECDC752-D47F-4086-BEAC-9112C4891FAE}"/>
              </a:ext>
            </a:extLst>
          </p:cNvPr>
          <p:cNvGraphicFramePr/>
          <p:nvPr>
            <p:extLst/>
          </p:nvPr>
        </p:nvGraphicFramePr>
        <p:xfrm>
          <a:off x="589190" y="2171700"/>
          <a:ext cx="8395607" cy="3750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Ellipse 5">
            <a:extLst>
              <a:ext uri="{FF2B5EF4-FFF2-40B4-BE49-F238E27FC236}">
                <a16:creationId xmlns:a16="http://schemas.microsoft.com/office/drawing/2014/main" id="{870D7F10-CA3C-4DE3-BB28-C34680C76B7D}"/>
              </a:ext>
            </a:extLst>
          </p:cNvPr>
          <p:cNvSpPr/>
          <p:nvPr/>
        </p:nvSpPr>
        <p:spPr>
          <a:xfrm>
            <a:off x="898071" y="2818719"/>
            <a:ext cx="979714" cy="979714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DF254E-CF31-44C7-8052-61D59F920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0811" y="1416759"/>
            <a:ext cx="4229101" cy="42284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400" b="1" dirty="0"/>
              <a:t>Unique </a:t>
            </a:r>
            <a:r>
              <a:rPr lang="de-DE" sz="2400" b="1" dirty="0" err="1"/>
              <a:t>Selling</a:t>
            </a:r>
            <a:r>
              <a:rPr lang="de-DE" sz="2400" b="1" dirty="0"/>
              <a:t> Points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781C2721-5073-474D-A548-C11DCB1DF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5" name="Kreuz 4">
            <a:extLst>
              <a:ext uri="{FF2B5EF4-FFF2-40B4-BE49-F238E27FC236}">
                <a16:creationId xmlns:a16="http://schemas.microsoft.com/office/drawing/2014/main" id="{29C747C9-7564-4DC6-AD5C-59E5FB6F4BD2}"/>
              </a:ext>
            </a:extLst>
          </p:cNvPr>
          <p:cNvSpPr/>
          <p:nvPr/>
        </p:nvSpPr>
        <p:spPr>
          <a:xfrm>
            <a:off x="1040945" y="2967717"/>
            <a:ext cx="693965" cy="681718"/>
          </a:xfrm>
          <a:prstGeom prst="plus">
            <a:avLst>
              <a:gd name="adj" fmla="val 42365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35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BE78EB6D-02A0-4D59-92FD-D27DAA00B33B}"/>
              </a:ext>
            </a:extLst>
          </p:cNvPr>
          <p:cNvSpPr/>
          <p:nvPr/>
        </p:nvSpPr>
        <p:spPr>
          <a:xfrm>
            <a:off x="898071" y="4627108"/>
            <a:ext cx="979714" cy="979714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8" name="Kreuz 7">
            <a:extLst>
              <a:ext uri="{FF2B5EF4-FFF2-40B4-BE49-F238E27FC236}">
                <a16:creationId xmlns:a16="http://schemas.microsoft.com/office/drawing/2014/main" id="{798DEC1B-0793-4E0D-ACC8-41E5C999D79A}"/>
              </a:ext>
            </a:extLst>
          </p:cNvPr>
          <p:cNvSpPr/>
          <p:nvPr/>
        </p:nvSpPr>
        <p:spPr>
          <a:xfrm>
            <a:off x="1040945" y="4776105"/>
            <a:ext cx="693965" cy="681718"/>
          </a:xfrm>
          <a:prstGeom prst="plus">
            <a:avLst>
              <a:gd name="adj" fmla="val 42365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35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777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1CB066-CA3A-4994-8E1C-03A12E61D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Objectives</a:t>
            </a:r>
            <a:r>
              <a:rPr lang="de-DE" dirty="0"/>
              <a:t> &amp;</a:t>
            </a:r>
            <a:br>
              <a:rPr lang="de-DE" dirty="0"/>
            </a:br>
            <a:r>
              <a:rPr lang="de-DE" dirty="0"/>
              <a:t>Game Rules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6A4547-A897-48D0-8F7E-CDF3DC008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Goal:</a:t>
            </a:r>
          </a:p>
          <a:p>
            <a:pPr marL="0" indent="0">
              <a:buNone/>
            </a:pPr>
            <a:r>
              <a:rPr lang="de-DE" dirty="0"/>
              <a:t>Bring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king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fall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placing</a:t>
            </a:r>
            <a:r>
              <a:rPr lang="de-DE" dirty="0"/>
              <a:t> Domino </a:t>
            </a:r>
            <a:r>
              <a:rPr lang="de-DE" dirty="0" err="1"/>
              <a:t>rows</a:t>
            </a:r>
            <a:r>
              <a:rPr lang="de-DE" dirty="0"/>
              <a:t> and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upgrades</a:t>
            </a:r>
            <a:r>
              <a:rPr lang="de-DE" dirty="0"/>
              <a:t> </a:t>
            </a:r>
            <a:r>
              <a:rPr lang="de-DE" dirty="0" err="1"/>
              <a:t>strategically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Rules:</a:t>
            </a:r>
          </a:p>
          <a:p>
            <a:r>
              <a:rPr lang="de-DE" dirty="0"/>
              <a:t>Place </a:t>
            </a:r>
            <a:r>
              <a:rPr lang="de-DE" dirty="0" err="1"/>
              <a:t>unlimited</a:t>
            </a:r>
            <a:r>
              <a:rPr lang="de-DE" dirty="0"/>
              <a:t> normal </a:t>
            </a:r>
            <a:r>
              <a:rPr lang="de-DE" dirty="0" err="1"/>
              <a:t>stones</a:t>
            </a:r>
            <a:r>
              <a:rPr lang="de-DE" dirty="0"/>
              <a:t> on flat </a:t>
            </a:r>
            <a:r>
              <a:rPr lang="de-DE" dirty="0" err="1"/>
              <a:t>surfaces</a:t>
            </a:r>
            <a:endParaRPr lang="de-DE" dirty="0"/>
          </a:p>
          <a:p>
            <a:r>
              <a:rPr lang="de-DE" dirty="0"/>
              <a:t>Upgrade a limited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</a:t>
            </a:r>
            <a:r>
              <a:rPr lang="de-DE" dirty="0" err="1"/>
              <a:t>stones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knocking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Use </a:t>
            </a:r>
            <a:r>
              <a:rPr lang="de-DE" dirty="0" err="1"/>
              <a:t>cannons</a:t>
            </a:r>
            <a:r>
              <a:rPr lang="de-DE" dirty="0"/>
              <a:t> and </a:t>
            </a:r>
            <a:r>
              <a:rPr lang="de-DE" dirty="0" err="1"/>
              <a:t>gates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letting</a:t>
            </a:r>
            <a:r>
              <a:rPr lang="de-DE" dirty="0"/>
              <a:t> a </a:t>
            </a:r>
            <a:r>
              <a:rPr lang="de-DE" dirty="0" err="1"/>
              <a:t>stone</a:t>
            </a:r>
            <a:r>
              <a:rPr lang="de-DE" dirty="0"/>
              <a:t> fall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pad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9092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D2A3F6-EA89-498B-9818-7C1B21B1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Controls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109383-56BF-4FDD-80CC-22EFE2B0B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Turn and </a:t>
            </a:r>
            <a:r>
              <a:rPr lang="de-DE" dirty="0" err="1"/>
              <a:t>move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fingers</a:t>
            </a:r>
            <a:endParaRPr lang="de-DE" dirty="0"/>
          </a:p>
          <a:p>
            <a:r>
              <a:rPr lang="de-DE" dirty="0"/>
              <a:t>Switch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view</a:t>
            </a:r>
            <a:r>
              <a:rPr lang="de-DE" dirty="0"/>
              <a:t> and </a:t>
            </a:r>
            <a:r>
              <a:rPr lang="de-DE" dirty="0" err="1"/>
              <a:t>edit</a:t>
            </a:r>
            <a:r>
              <a:rPr lang="de-DE" dirty="0"/>
              <a:t> </a:t>
            </a:r>
            <a:r>
              <a:rPr lang="de-DE" dirty="0" err="1"/>
              <a:t>mode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</a:t>
            </a:r>
            <a:endParaRPr lang="de-DE" dirty="0"/>
          </a:p>
          <a:p>
            <a:r>
              <a:rPr lang="de-DE" dirty="0"/>
              <a:t>Place Domino </a:t>
            </a:r>
            <a:r>
              <a:rPr lang="de-DE" dirty="0" err="1"/>
              <a:t>rows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drawing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r>
              <a:rPr lang="de-DE" dirty="0"/>
              <a:t>Upgrade a Domino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it</a:t>
            </a:r>
            <a:endParaRPr lang="de-DE" dirty="0"/>
          </a:p>
          <a:p>
            <a:r>
              <a:rPr lang="de-DE" dirty="0"/>
              <a:t>Turn </a:t>
            </a:r>
            <a:r>
              <a:rPr lang="de-DE" dirty="0" err="1"/>
              <a:t>cannons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them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Reload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r>
              <a:rPr lang="de-DE" dirty="0"/>
              <a:t> and </a:t>
            </a:r>
            <a:r>
              <a:rPr lang="de-DE" dirty="0" err="1"/>
              <a:t>undo</a:t>
            </a:r>
            <a:r>
              <a:rPr lang="de-DE" dirty="0"/>
              <a:t> an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	 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6448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9A28-B385-4A4C-B235-A26691F2C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Stone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DC13DE9-4085-4093-9811-4935B0E1CC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Ice Mage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6BF741C-B5F4-4792-B025-C937B92B5CF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2"/>
          <a:srcRect l="-63384" t="-11361" r="-63384" b="-10550"/>
          <a:stretch/>
        </p:blipFill>
        <p:spPr>
          <a:xfrm>
            <a:off x="489475" y="1371599"/>
            <a:ext cx="2205612" cy="2362201"/>
          </a:xfrm>
        </p:spPr>
      </p:pic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073BDB74-310A-470F-BB85-17E7244D0DB3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1248674"/>
          </a:xfrm>
        </p:spPr>
        <p:txBody>
          <a:bodyPr>
            <a:noAutofit/>
          </a:bodyPr>
          <a:lstStyle/>
          <a:p>
            <a:r>
              <a:rPr lang="de-DE" sz="1500" dirty="0" err="1"/>
              <a:t>Slides</a:t>
            </a:r>
            <a:r>
              <a:rPr lang="de-DE" sz="1500" dirty="0"/>
              <a:t> </a:t>
            </a:r>
            <a:r>
              <a:rPr lang="de-DE" sz="1500" dirty="0" err="1"/>
              <a:t>once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falls in </a:t>
            </a:r>
            <a:r>
              <a:rPr lang="de-DE" sz="1500" dirty="0" err="1"/>
              <a:t>the</a:t>
            </a:r>
            <a:r>
              <a:rPr lang="de-DE" sz="1500" dirty="0"/>
              <a:t> </a:t>
            </a:r>
            <a:r>
              <a:rPr lang="de-DE" sz="1500" dirty="0" err="1"/>
              <a:t>falling</a:t>
            </a:r>
            <a:r>
              <a:rPr lang="de-DE" sz="1500" dirty="0"/>
              <a:t> </a:t>
            </a:r>
            <a:r>
              <a:rPr lang="de-DE" sz="1500" dirty="0" err="1"/>
              <a:t>direction</a:t>
            </a:r>
            <a:r>
              <a:rPr lang="de-DE" sz="1500" dirty="0"/>
              <a:t>, </a:t>
            </a:r>
            <a:r>
              <a:rPr lang="de-DE" sz="1500" dirty="0" err="1"/>
              <a:t>can</a:t>
            </a:r>
            <a:r>
              <a:rPr lang="de-DE" sz="1500" dirty="0"/>
              <a:t> pass </a:t>
            </a:r>
            <a:r>
              <a:rPr lang="de-DE" sz="1500" dirty="0" err="1"/>
              <a:t>stairs</a:t>
            </a:r>
            <a:endParaRPr lang="de-DE" sz="1500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CE9BDA09-2390-4A86-A6CB-F0F9BFD9B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/>
              <a:t>Pyro</a:t>
            </a:r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3304B305-65BF-4063-B892-4E22892FD4DB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1248674"/>
          </a:xfrm>
        </p:spPr>
        <p:txBody>
          <a:bodyPr>
            <a:normAutofit/>
          </a:bodyPr>
          <a:lstStyle/>
          <a:p>
            <a:r>
              <a:rPr lang="de-DE" sz="1500" dirty="0"/>
              <a:t>Blows </a:t>
            </a:r>
            <a:r>
              <a:rPr lang="de-DE" sz="1500" dirty="0" err="1"/>
              <a:t>up</a:t>
            </a:r>
            <a:r>
              <a:rPr lang="de-DE" sz="1500" dirty="0"/>
              <a:t> </a:t>
            </a:r>
            <a:r>
              <a:rPr lang="de-DE" sz="1500" dirty="0" err="1"/>
              <a:t>walls</a:t>
            </a:r>
            <a:r>
              <a:rPr lang="de-DE" sz="1500" dirty="0"/>
              <a:t> </a:t>
            </a:r>
            <a:r>
              <a:rPr lang="de-DE" sz="1500" dirty="0" err="1"/>
              <a:t>that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</a:t>
            </a:r>
            <a:r>
              <a:rPr lang="de-DE" sz="1500" dirty="0" err="1"/>
              <a:t>touches</a:t>
            </a:r>
            <a:r>
              <a:rPr lang="de-DE" sz="1500" dirty="0"/>
              <a:t>, </a:t>
            </a:r>
            <a:r>
              <a:rPr lang="de-DE" sz="1500" dirty="0" err="1"/>
              <a:t>causes</a:t>
            </a:r>
            <a:r>
              <a:rPr lang="de-DE" sz="1500" dirty="0"/>
              <a:t> a </a:t>
            </a:r>
            <a:r>
              <a:rPr lang="de-DE" sz="1500" dirty="0" err="1"/>
              <a:t>big</a:t>
            </a:r>
            <a:r>
              <a:rPr lang="de-DE" sz="1500" dirty="0"/>
              <a:t> </a:t>
            </a:r>
            <a:r>
              <a:rPr lang="de-DE" sz="1500" dirty="0" err="1"/>
              <a:t>shockwave</a:t>
            </a:r>
            <a:endParaRPr lang="de-DE" sz="1500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BC014F8-994A-47A6-9440-652E1116FE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Warrior</a:t>
            </a:r>
          </a:p>
        </p:txBody>
      </p:sp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45AD1D1D-B3D3-44B0-85E1-45FB30A6F875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3"/>
          <a:srcRect l="-111254" t="-8087" r="-111222" b="-8087"/>
          <a:stretch/>
        </p:blipFill>
        <p:spPr>
          <a:xfrm>
            <a:off x="5344916" y="1371599"/>
            <a:ext cx="2199658" cy="2362201"/>
          </a:xfr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CD14E38C-9001-4865-9806-690509381B12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195266" cy="1248674"/>
          </a:xfrm>
        </p:spPr>
        <p:txBody>
          <a:bodyPr>
            <a:normAutofit/>
          </a:bodyPr>
          <a:lstStyle/>
          <a:p>
            <a:r>
              <a:rPr lang="de-DE" sz="1500" dirty="0"/>
              <a:t>Can </a:t>
            </a:r>
            <a:r>
              <a:rPr lang="de-DE" sz="1500" dirty="0" err="1"/>
              <a:t>reach</a:t>
            </a:r>
            <a:r>
              <a:rPr lang="de-DE" sz="1500" dirty="0"/>
              <a:t> </a:t>
            </a:r>
            <a:r>
              <a:rPr lang="de-DE" sz="1500" dirty="0" err="1"/>
              <a:t>farther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well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hit</a:t>
            </a:r>
            <a:r>
              <a:rPr lang="de-DE" sz="1500" dirty="0"/>
              <a:t> </a:t>
            </a:r>
            <a:r>
              <a:rPr lang="de-DE" sz="1500" dirty="0" err="1"/>
              <a:t>objects</a:t>
            </a:r>
            <a:r>
              <a:rPr lang="de-DE" sz="1500" dirty="0"/>
              <a:t> like </a:t>
            </a:r>
            <a:r>
              <a:rPr lang="de-DE" sz="1500" dirty="0" err="1"/>
              <a:t>boulders</a:t>
            </a:r>
            <a:r>
              <a:rPr lang="de-DE" sz="1500" dirty="0"/>
              <a:t> </a:t>
            </a:r>
            <a:r>
              <a:rPr lang="de-DE" sz="1500" dirty="0" err="1"/>
              <a:t>harder</a:t>
            </a:r>
            <a:endParaRPr lang="de-DE" sz="1500" dirty="0"/>
          </a:p>
        </p:txBody>
      </p:sp>
      <p:pic>
        <p:nvPicPr>
          <p:cNvPr id="25" name="Bildplatzhalter 24">
            <a:extLst>
              <a:ext uri="{FF2B5EF4-FFF2-40B4-BE49-F238E27FC236}">
                <a16:creationId xmlns:a16="http://schemas.microsoft.com/office/drawing/2014/main" id="{FB8B557F-1CEC-4F72-A740-C3560DFF90A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4"/>
          <a:srcRect l="-62746" t="-10410" r="-62165" b="-10410"/>
          <a:stretch/>
        </p:blipFill>
        <p:spPr>
          <a:xfrm>
            <a:off x="2917825" y="1371600"/>
            <a:ext cx="2198688" cy="2362200"/>
          </a:xfrm>
        </p:spPr>
      </p:pic>
    </p:spTree>
    <p:extLst>
      <p:ext uri="{BB962C8B-B14F-4D97-AF65-F5344CB8AC3E}">
        <p14:creationId xmlns:p14="http://schemas.microsoft.com/office/powerpoint/2010/main" val="3459636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EB30D-85F7-474F-B15B-11F97A33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1: Work Division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8D87B8CE-EC25-4618-8633-FD23672C5A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778505"/>
              </p:ext>
            </p:extLst>
          </p:nvPr>
        </p:nvGraphicFramePr>
        <p:xfrm>
          <a:off x="827088" y="2052638"/>
          <a:ext cx="7201791" cy="3723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00597">
                  <a:extLst>
                    <a:ext uri="{9D8B030D-6E8A-4147-A177-3AD203B41FA5}">
                      <a16:colId xmlns:a16="http://schemas.microsoft.com/office/drawing/2014/main" val="4122403651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87622164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1078930835"/>
                    </a:ext>
                  </a:extLst>
                </a:gridCol>
              </a:tblGrid>
              <a:tr h="744739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Prototype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Presentation &amp; Pitch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273483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design, Story,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191809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Art Modelling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Cost</a:t>
                      </a:r>
                      <a:r>
                        <a:rPr lang="de-DE" dirty="0"/>
                        <a:t>, Break-Even, Marketing, </a:t>
                      </a:r>
                      <a:r>
                        <a:rPr lang="de-DE" dirty="0" err="1"/>
                        <a:t>Pricing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2708824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Mengdi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Project Plan, Publishing,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0302708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Taieb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429024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02441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920</Words>
  <Application>Microsoft Office PowerPoint</Application>
  <PresentationFormat>Bildschirmpräsentation (4:3)</PresentationFormat>
  <Paragraphs>291</Paragraphs>
  <Slides>26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3" baseType="lpstr">
      <vt:lpstr>SimSun</vt:lpstr>
      <vt:lpstr>Arial</vt:lpstr>
      <vt:lpstr>Arial Unicode MS</vt:lpstr>
      <vt:lpstr>Century Gothic</vt:lpstr>
      <vt:lpstr>Wingdings</vt:lpstr>
      <vt:lpstr>Wingdings 3</vt:lpstr>
      <vt:lpstr>Ion</vt:lpstr>
      <vt:lpstr>Kings of Dominia</vt:lpstr>
      <vt:lpstr>Trailer</vt:lpstr>
      <vt:lpstr>Game Overview</vt:lpstr>
      <vt:lpstr>High Concept &amp; Unique Selling Points</vt:lpstr>
      <vt:lpstr>Marketing</vt:lpstr>
      <vt:lpstr>Game Objectives &amp; Game Rules</vt:lpstr>
      <vt:lpstr>Game Controls</vt:lpstr>
      <vt:lpstr>Stone Types</vt:lpstr>
      <vt:lpstr>Project Plan Part 1: Work Division</vt:lpstr>
      <vt:lpstr>Project Plan Part 2: Platform &amp; Tools</vt:lpstr>
      <vt:lpstr>Project Plan Part 3: Time Estimation</vt:lpstr>
      <vt:lpstr>Project Plan Part 3: Time Estimation</vt:lpstr>
      <vt:lpstr>Project Plan Part 4: Action List (real)</vt:lpstr>
      <vt:lpstr>Project Plan Part 5: Milestones (real)</vt:lpstr>
      <vt:lpstr>Project Plan Part 5: Milestones (real)</vt:lpstr>
      <vt:lpstr>Project Plan Part 6: Future</vt:lpstr>
      <vt:lpstr>Project Plan Part 6: Future</vt:lpstr>
      <vt:lpstr>Costs</vt:lpstr>
      <vt:lpstr>Costs</vt:lpstr>
      <vt:lpstr>Costs</vt:lpstr>
      <vt:lpstr>Marketing</vt:lpstr>
      <vt:lpstr>Marketing</vt:lpstr>
      <vt:lpstr>PowerPoint-Präsentation</vt:lpstr>
      <vt:lpstr>Costs</vt:lpstr>
      <vt:lpstr>Break-Even</vt:lpstr>
      <vt:lpstr>Marketing Budget/Costs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Kings of Dominia</dc:title>
  <dc:creator>ga96sep</dc:creator>
  <cp:lastModifiedBy>Alexander Schuster</cp:lastModifiedBy>
  <cp:revision>90</cp:revision>
  <dcterms:created xsi:type="dcterms:W3CDTF">2018-03-04T14:17:31Z</dcterms:created>
  <dcterms:modified xsi:type="dcterms:W3CDTF">2018-03-06T18:56:45Z</dcterms:modified>
</cp:coreProperties>
</file>

<file path=docProps/thumbnail.jpeg>
</file>